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77" r:id="rId3"/>
    <p:sldId id="280" r:id="rId4"/>
    <p:sldId id="281" r:id="rId5"/>
    <p:sldId id="284" r:id="rId6"/>
    <p:sldId id="282" r:id="rId7"/>
    <p:sldId id="283" r:id="rId8"/>
    <p:sldId id="285" r:id="rId9"/>
    <p:sldId id="286" r:id="rId10"/>
  </p:sldIdLst>
  <p:sldSz cx="12192000" cy="6858000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한컴 말랑말랑 Regular" panose="020F0303000000000000" pitchFamily="50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7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3D1C"/>
    <a:srgbClr val="D6AF96"/>
    <a:srgbClr val="604C3F"/>
    <a:srgbClr val="C1B49A"/>
    <a:srgbClr val="DFCCB7"/>
    <a:srgbClr val="9286DA"/>
    <a:srgbClr val="A399DF"/>
    <a:srgbClr val="F1F1F2"/>
    <a:srgbClr val="B961B9"/>
    <a:srgbClr val="6250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614CAB-DE9B-4716-85A2-F747A6D53B97}" v="216" dt="2022-07-11T16:14:30.5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6" autoAdjust="0"/>
    <p:restoredTop sz="94562" autoAdjust="0"/>
  </p:normalViewPr>
  <p:slideViewPr>
    <p:cSldViewPr snapToGrid="0">
      <p:cViewPr varScale="1">
        <p:scale>
          <a:sx n="104" d="100"/>
          <a:sy n="104" d="100"/>
        </p:scale>
        <p:origin x="444" y="72"/>
      </p:cViewPr>
      <p:guideLst>
        <p:guide orient="horz" pos="1379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3894"/>
    </p:cViewPr>
  </p:sorterViewPr>
  <p:notesViewPr>
    <p:cSldViewPr snapToGrid="0">
      <p:cViewPr varScale="1">
        <p:scale>
          <a:sx n="92" d="100"/>
          <a:sy n="92" d="100"/>
        </p:scale>
        <p:origin x="23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황 성미" userId="aeec4f73118ba0fc" providerId="LiveId" clId="{2F614CAB-DE9B-4716-85A2-F747A6D53B97}"/>
    <pc:docChg chg="undo redo custSel addSld delSld modSld">
      <pc:chgData name="황 성미" userId="aeec4f73118ba0fc" providerId="LiveId" clId="{2F614CAB-DE9B-4716-85A2-F747A6D53B97}" dt="2022-07-11T16:15:14.141" v="2309" actId="1076"/>
      <pc:docMkLst>
        <pc:docMk/>
      </pc:docMkLst>
      <pc:sldChg chg="addSp delSp modSp mod">
        <pc:chgData name="황 성미" userId="aeec4f73118ba0fc" providerId="LiveId" clId="{2F614CAB-DE9B-4716-85A2-F747A6D53B97}" dt="2022-07-11T16:13:57.940" v="2280" actId="21"/>
        <pc:sldMkLst>
          <pc:docMk/>
          <pc:sldMk cId="750810744" sldId="256"/>
        </pc:sldMkLst>
        <pc:spChg chg="mod">
          <ac:chgData name="황 성미" userId="aeec4f73118ba0fc" providerId="LiveId" clId="{2F614CAB-DE9B-4716-85A2-F747A6D53B97}" dt="2022-07-11T13:56:49.617" v="25" actId="20577"/>
          <ac:spMkLst>
            <pc:docMk/>
            <pc:sldMk cId="750810744" sldId="256"/>
            <ac:spMk id="5" creationId="{00000000-0000-0000-0000-000000000000}"/>
          </ac:spMkLst>
        </pc:spChg>
        <pc:spChg chg="mod">
          <ac:chgData name="황 성미" userId="aeec4f73118ba0fc" providerId="LiveId" clId="{2F614CAB-DE9B-4716-85A2-F747A6D53B97}" dt="2022-07-11T13:58:49.897" v="104" actId="113"/>
          <ac:spMkLst>
            <pc:docMk/>
            <pc:sldMk cId="750810744" sldId="256"/>
            <ac:spMk id="9" creationId="{00000000-0000-0000-0000-000000000000}"/>
          </ac:spMkLst>
        </pc:spChg>
        <pc:spChg chg="add mod">
          <ac:chgData name="황 성미" userId="aeec4f73118ba0fc" providerId="LiveId" clId="{2F614CAB-DE9B-4716-85A2-F747A6D53B97}" dt="2022-07-11T13:57:45.707" v="84" actId="164"/>
          <ac:spMkLst>
            <pc:docMk/>
            <pc:sldMk cId="750810744" sldId="256"/>
            <ac:spMk id="10" creationId="{FF79A57C-5B89-1B06-E897-CEA79B2E9D29}"/>
          </ac:spMkLst>
        </pc:spChg>
        <pc:spChg chg="add del">
          <ac:chgData name="황 성미" userId="aeec4f73118ba0fc" providerId="LiveId" clId="{2F614CAB-DE9B-4716-85A2-F747A6D53B97}" dt="2022-07-11T15:06:19.542" v="1783" actId="21"/>
          <ac:spMkLst>
            <pc:docMk/>
            <pc:sldMk cId="750810744" sldId="256"/>
            <ac:spMk id="11" creationId="{1BBB8B1B-0971-2109-1600-AB7E3FCF4CCA}"/>
          </ac:spMkLst>
        </pc:spChg>
        <pc:grpChg chg="mod">
          <ac:chgData name="황 성미" userId="aeec4f73118ba0fc" providerId="LiveId" clId="{2F614CAB-DE9B-4716-85A2-F747A6D53B97}" dt="2022-07-11T13:57:45.707" v="84" actId="164"/>
          <ac:grpSpMkLst>
            <pc:docMk/>
            <pc:sldMk cId="750810744" sldId="256"/>
            <ac:grpSpMk id="2" creationId="{00000000-0000-0000-0000-000000000000}"/>
          </ac:grpSpMkLst>
        </pc:grpChg>
        <pc:grpChg chg="add del mod">
          <ac:chgData name="황 성미" userId="aeec4f73118ba0fc" providerId="LiveId" clId="{2F614CAB-DE9B-4716-85A2-F747A6D53B97}" dt="2022-07-11T16:13:57.940" v="2280" actId="21"/>
          <ac:grpSpMkLst>
            <pc:docMk/>
            <pc:sldMk cId="750810744" sldId="256"/>
            <ac:grpSpMk id="3" creationId="{4C3876FB-361F-567A-9BBA-C45460994ABA}"/>
          </ac:grpSpMkLst>
        </pc:grpChg>
        <pc:picChg chg="add del">
          <ac:chgData name="황 성미" userId="aeec4f73118ba0fc" providerId="LiveId" clId="{2F614CAB-DE9B-4716-85A2-F747A6D53B97}" dt="2022-07-11T16:13:57.493" v="2279" actId="22"/>
          <ac:picMkLst>
            <pc:docMk/>
            <pc:sldMk cId="750810744" sldId="256"/>
            <ac:picMk id="13" creationId="{B651887D-7D87-DC0E-578B-1E4EFA8016B2}"/>
          </ac:picMkLst>
        </pc:picChg>
      </pc:sldChg>
      <pc:sldChg chg="addSp delSp modSp mod">
        <pc:chgData name="황 성미" userId="aeec4f73118ba0fc" providerId="LiveId" clId="{2F614CAB-DE9B-4716-85A2-F747A6D53B97}" dt="2022-07-11T14:16:43.526" v="596" actId="1076"/>
        <pc:sldMkLst>
          <pc:docMk/>
          <pc:sldMk cId="1423021026" sldId="277"/>
        </pc:sldMkLst>
        <pc:spChg chg="add del mod">
          <ac:chgData name="황 성미" userId="aeec4f73118ba0fc" providerId="LiveId" clId="{2F614CAB-DE9B-4716-85A2-F747A6D53B97}" dt="2022-07-11T14:10:49.887" v="442" actId="478"/>
          <ac:spMkLst>
            <pc:docMk/>
            <pc:sldMk cId="1423021026" sldId="277"/>
            <ac:spMk id="2" creationId="{3C9E1EF1-21F7-74C3-1155-AED54517E369}"/>
          </ac:spMkLst>
        </pc:spChg>
        <pc:spChg chg="add del mod">
          <ac:chgData name="황 성미" userId="aeec4f73118ba0fc" providerId="LiveId" clId="{2F614CAB-DE9B-4716-85A2-F747A6D53B97}" dt="2022-07-11T14:10:49.887" v="442" actId="478"/>
          <ac:spMkLst>
            <pc:docMk/>
            <pc:sldMk cId="1423021026" sldId="277"/>
            <ac:spMk id="6" creationId="{892A0AA2-45B3-D1E3-630B-73CFBAE94579}"/>
          </ac:spMkLst>
        </pc:spChg>
        <pc:spChg chg="add mod">
          <ac:chgData name="황 성미" userId="aeec4f73118ba0fc" providerId="LiveId" clId="{2F614CAB-DE9B-4716-85A2-F747A6D53B97}" dt="2022-07-11T14:16:11.491" v="579" actId="255"/>
          <ac:spMkLst>
            <pc:docMk/>
            <pc:sldMk cId="1423021026" sldId="277"/>
            <ac:spMk id="9" creationId="{23C0B448-655E-9B8E-E7B7-D33EB4679A4F}"/>
          </ac:spMkLst>
        </pc:spChg>
        <pc:spChg chg="mod">
          <ac:chgData name="황 성미" userId="aeec4f73118ba0fc" providerId="LiveId" clId="{2F614CAB-DE9B-4716-85A2-F747A6D53B97}" dt="2022-07-11T14:16:15.130" v="580" actId="255"/>
          <ac:spMkLst>
            <pc:docMk/>
            <pc:sldMk cId="1423021026" sldId="277"/>
            <ac:spMk id="15" creationId="{B07CD786-FA80-CABA-4F2A-2C4ECF0706CD}"/>
          </ac:spMkLst>
        </pc:spChg>
        <pc:spChg chg="mod">
          <ac:chgData name="황 성미" userId="aeec4f73118ba0fc" providerId="LiveId" clId="{2F614CAB-DE9B-4716-85A2-F747A6D53B97}" dt="2022-07-11T14:16:21.516" v="581" actId="255"/>
          <ac:spMkLst>
            <pc:docMk/>
            <pc:sldMk cId="1423021026" sldId="277"/>
            <ac:spMk id="18" creationId="{A06B4AC3-86CB-4674-1702-EFCDCB2F96A6}"/>
          </ac:spMkLst>
        </pc:spChg>
        <pc:spChg chg="mod">
          <ac:chgData name="황 성미" userId="aeec4f73118ba0fc" providerId="LiveId" clId="{2F614CAB-DE9B-4716-85A2-F747A6D53B97}" dt="2022-07-11T14:16:25.515" v="582" actId="255"/>
          <ac:spMkLst>
            <pc:docMk/>
            <pc:sldMk cId="1423021026" sldId="277"/>
            <ac:spMk id="21" creationId="{3908DEF9-C055-EF8F-62C7-B5B269E1342E}"/>
          </ac:spMkLst>
        </pc:spChg>
        <pc:spChg chg="mod">
          <ac:chgData name="황 성미" userId="aeec4f73118ba0fc" providerId="LiveId" clId="{2F614CAB-DE9B-4716-85A2-F747A6D53B97}" dt="2022-07-11T13:58:58.677" v="110"/>
          <ac:spMkLst>
            <pc:docMk/>
            <pc:sldMk cId="1423021026" sldId="277"/>
            <ac:spMk id="177" creationId="{00000000-0000-0000-0000-000000000000}"/>
          </ac:spMkLst>
        </pc:spChg>
        <pc:spChg chg="mod">
          <ac:chgData name="황 성미" userId="aeec4f73118ba0fc" providerId="LiveId" clId="{2F614CAB-DE9B-4716-85A2-F747A6D53B97}" dt="2022-07-11T13:58:32.217" v="96" actId="1076"/>
          <ac:spMkLst>
            <pc:docMk/>
            <pc:sldMk cId="1423021026" sldId="277"/>
            <ac:spMk id="178" creationId="{00000000-0000-0000-0000-000000000000}"/>
          </ac:spMkLst>
        </pc:spChg>
        <pc:grpChg chg="add mod">
          <ac:chgData name="황 성미" userId="aeec4f73118ba0fc" providerId="LiveId" clId="{2F614CAB-DE9B-4716-85A2-F747A6D53B97}" dt="2022-07-11T14:16:43.526" v="596" actId="1076"/>
          <ac:grpSpMkLst>
            <pc:docMk/>
            <pc:sldMk cId="1423021026" sldId="277"/>
            <ac:grpSpMk id="10" creationId="{215DBF0B-202C-60CE-EFFC-2A957D034094}"/>
          </ac:grpSpMkLst>
        </pc:grpChg>
        <pc:grpChg chg="add mod">
          <ac:chgData name="황 성미" userId="aeec4f73118ba0fc" providerId="LiveId" clId="{2F614CAB-DE9B-4716-85A2-F747A6D53B97}" dt="2022-07-11T14:16:43.526" v="596" actId="1076"/>
          <ac:grpSpMkLst>
            <pc:docMk/>
            <pc:sldMk cId="1423021026" sldId="277"/>
            <ac:grpSpMk id="13" creationId="{8CF9CBFB-8B58-CA8C-83C8-2B2D05D7C8DE}"/>
          </ac:grpSpMkLst>
        </pc:grpChg>
        <pc:grpChg chg="add mod">
          <ac:chgData name="황 성미" userId="aeec4f73118ba0fc" providerId="LiveId" clId="{2F614CAB-DE9B-4716-85A2-F747A6D53B97}" dt="2022-07-11T14:16:43.526" v="596" actId="1076"/>
          <ac:grpSpMkLst>
            <pc:docMk/>
            <pc:sldMk cId="1423021026" sldId="277"/>
            <ac:grpSpMk id="16" creationId="{84C10136-57B2-0B69-785A-237FD8EE5E4F}"/>
          </ac:grpSpMkLst>
        </pc:grpChg>
        <pc:grpChg chg="add mod">
          <ac:chgData name="황 성미" userId="aeec4f73118ba0fc" providerId="LiveId" clId="{2F614CAB-DE9B-4716-85A2-F747A6D53B97}" dt="2022-07-11T14:16:43.526" v="596" actId="1076"/>
          <ac:grpSpMkLst>
            <pc:docMk/>
            <pc:sldMk cId="1423021026" sldId="277"/>
            <ac:grpSpMk id="19" creationId="{113302EB-E1CE-A7E2-5117-8D36AA2F50A7}"/>
          </ac:grpSpMkLst>
        </pc:grpChg>
        <pc:picChg chg="add del mod">
          <ac:chgData name="황 성미" userId="aeec4f73118ba0fc" providerId="LiveId" clId="{2F614CAB-DE9B-4716-85A2-F747A6D53B97}" dt="2022-07-11T14:10:49.887" v="442" actId="478"/>
          <ac:picMkLst>
            <pc:docMk/>
            <pc:sldMk cId="1423021026" sldId="277"/>
            <ac:picMk id="5" creationId="{A1C5CB48-6758-7D1B-9EF7-72F99B5C2D05}"/>
          </ac:picMkLst>
        </pc:picChg>
        <pc:picChg chg="add mod">
          <ac:chgData name="황 성미" userId="aeec4f73118ba0fc" providerId="LiveId" clId="{2F614CAB-DE9B-4716-85A2-F747A6D53B97}" dt="2022-07-11T14:12:16.516" v="469" actId="164"/>
          <ac:picMkLst>
            <pc:docMk/>
            <pc:sldMk cId="1423021026" sldId="277"/>
            <ac:picMk id="8" creationId="{C7FD807D-968C-E964-B634-70783DADA2CF}"/>
          </ac:picMkLst>
        </pc:picChg>
        <pc:picChg chg="mod">
          <ac:chgData name="황 성미" userId="aeec4f73118ba0fc" providerId="LiveId" clId="{2F614CAB-DE9B-4716-85A2-F747A6D53B97}" dt="2022-07-11T14:12:17.536" v="470"/>
          <ac:picMkLst>
            <pc:docMk/>
            <pc:sldMk cId="1423021026" sldId="277"/>
            <ac:picMk id="14" creationId="{C7ADD411-24A4-2394-250A-181B8C257029}"/>
          </ac:picMkLst>
        </pc:picChg>
        <pc:picChg chg="mod">
          <ac:chgData name="황 성미" userId="aeec4f73118ba0fc" providerId="LiveId" clId="{2F614CAB-DE9B-4716-85A2-F747A6D53B97}" dt="2022-07-11T14:12:42.715" v="486"/>
          <ac:picMkLst>
            <pc:docMk/>
            <pc:sldMk cId="1423021026" sldId="277"/>
            <ac:picMk id="17" creationId="{8BE08CF2-1AEE-27DC-754A-C2F217D6EE8E}"/>
          </ac:picMkLst>
        </pc:picChg>
        <pc:picChg chg="mod">
          <ac:chgData name="황 성미" userId="aeec4f73118ba0fc" providerId="LiveId" clId="{2F614CAB-DE9B-4716-85A2-F747A6D53B97}" dt="2022-07-11T14:13:03.651" v="490"/>
          <ac:picMkLst>
            <pc:docMk/>
            <pc:sldMk cId="1423021026" sldId="277"/>
            <ac:picMk id="20" creationId="{C0216333-66F4-22F9-F881-C581107956A1}"/>
          </ac:picMkLst>
        </pc:picChg>
      </pc:sldChg>
      <pc:sldChg chg="add del setBg">
        <pc:chgData name="황 성미" userId="aeec4f73118ba0fc" providerId="LiveId" clId="{2F614CAB-DE9B-4716-85A2-F747A6D53B97}" dt="2022-07-11T14:18:17.845" v="616" actId="47"/>
        <pc:sldMkLst>
          <pc:docMk/>
          <pc:sldMk cId="1806504840" sldId="278"/>
        </pc:sldMkLst>
      </pc:sldChg>
      <pc:sldChg chg="add del setBg">
        <pc:chgData name="황 성미" userId="aeec4f73118ba0fc" providerId="LiveId" clId="{2F614CAB-DE9B-4716-85A2-F747A6D53B97}" dt="2022-07-11T13:57:52.522" v="90" actId="47"/>
        <pc:sldMkLst>
          <pc:docMk/>
          <pc:sldMk cId="2780751779" sldId="278"/>
        </pc:sldMkLst>
      </pc:sldChg>
      <pc:sldChg chg="add del setBg">
        <pc:chgData name="황 성미" userId="aeec4f73118ba0fc" providerId="LiveId" clId="{2F614CAB-DE9B-4716-85A2-F747A6D53B97}" dt="2022-07-11T14:18:18.665" v="617" actId="47"/>
        <pc:sldMkLst>
          <pc:docMk/>
          <pc:sldMk cId="2794866538" sldId="279"/>
        </pc:sldMkLst>
      </pc:sldChg>
      <pc:sldChg chg="add del setBg">
        <pc:chgData name="황 성미" userId="aeec4f73118ba0fc" providerId="LiveId" clId="{2F614CAB-DE9B-4716-85A2-F747A6D53B97}" dt="2022-07-11T13:57:52.327" v="89" actId="47"/>
        <pc:sldMkLst>
          <pc:docMk/>
          <pc:sldMk cId="4070080963" sldId="279"/>
        </pc:sldMkLst>
      </pc:sldChg>
      <pc:sldChg chg="add del setBg">
        <pc:chgData name="황 성미" userId="aeec4f73118ba0fc" providerId="LiveId" clId="{2F614CAB-DE9B-4716-85A2-F747A6D53B97}" dt="2022-07-11T13:57:52.157" v="88" actId="47"/>
        <pc:sldMkLst>
          <pc:docMk/>
          <pc:sldMk cId="3311591231" sldId="280"/>
        </pc:sldMkLst>
      </pc:sldChg>
      <pc:sldChg chg="addSp modSp add mod setBg">
        <pc:chgData name="황 성미" userId="aeec4f73118ba0fc" providerId="LiveId" clId="{2F614CAB-DE9B-4716-85A2-F747A6D53B97}" dt="2022-07-11T14:24:47.071" v="876" actId="171"/>
        <pc:sldMkLst>
          <pc:docMk/>
          <pc:sldMk cId="3980238063" sldId="280"/>
        </pc:sldMkLst>
        <pc:spChg chg="mod">
          <ac:chgData name="황 성미" userId="aeec4f73118ba0fc" providerId="LiveId" clId="{2F614CAB-DE9B-4716-85A2-F747A6D53B97}" dt="2022-07-11T14:24:25.855" v="871" actId="20577"/>
          <ac:spMkLst>
            <pc:docMk/>
            <pc:sldMk cId="3980238063" sldId="280"/>
            <ac:spMk id="2" creationId="{3C9E1EF1-21F7-74C3-1155-AED54517E369}"/>
          </ac:spMkLst>
        </pc:spChg>
        <pc:spChg chg="mod ord">
          <ac:chgData name="황 성미" userId="aeec4f73118ba0fc" providerId="LiveId" clId="{2F614CAB-DE9B-4716-85A2-F747A6D53B97}" dt="2022-07-11T14:23:59.525" v="860" actId="171"/>
          <ac:spMkLst>
            <pc:docMk/>
            <pc:sldMk cId="3980238063" sldId="280"/>
            <ac:spMk id="6" creationId="{892A0AA2-45B3-D1E3-630B-73CFBAE94579}"/>
          </ac:spMkLst>
        </pc:spChg>
        <pc:spChg chg="add mod ord">
          <ac:chgData name="황 성미" userId="aeec4f73118ba0fc" providerId="LiveId" clId="{2F614CAB-DE9B-4716-85A2-F747A6D53B97}" dt="2022-07-11T14:24:09.270" v="864" actId="171"/>
          <ac:spMkLst>
            <pc:docMk/>
            <pc:sldMk cId="3980238063" sldId="280"/>
            <ac:spMk id="10" creationId="{2CB7FD71-F29E-543E-1553-CD72D9A99EFD}"/>
          </ac:spMkLst>
        </pc:spChg>
        <pc:spChg chg="add mod">
          <ac:chgData name="황 성미" userId="aeec4f73118ba0fc" providerId="LiveId" clId="{2F614CAB-DE9B-4716-85A2-F747A6D53B97}" dt="2022-07-11T14:24:04.905" v="863" actId="1076"/>
          <ac:spMkLst>
            <pc:docMk/>
            <pc:sldMk cId="3980238063" sldId="280"/>
            <ac:spMk id="13" creationId="{81F20239-E126-BD04-C841-27635D49EC25}"/>
          </ac:spMkLst>
        </pc:spChg>
        <pc:spChg chg="add mod ord">
          <ac:chgData name="황 성미" userId="aeec4f73118ba0fc" providerId="LiveId" clId="{2F614CAB-DE9B-4716-85A2-F747A6D53B97}" dt="2022-07-11T14:24:47.071" v="876" actId="171"/>
          <ac:spMkLst>
            <pc:docMk/>
            <pc:sldMk cId="3980238063" sldId="280"/>
            <ac:spMk id="14" creationId="{44A5A229-FCAD-94C7-EAEB-9C7A8284A93F}"/>
          </ac:spMkLst>
        </pc:spChg>
        <pc:spChg chg="mod">
          <ac:chgData name="황 성미" userId="aeec4f73118ba0fc" providerId="LiveId" clId="{2F614CAB-DE9B-4716-85A2-F747A6D53B97}" dt="2022-07-11T14:18:42.415" v="660" actId="20577"/>
          <ac:spMkLst>
            <pc:docMk/>
            <pc:sldMk cId="3980238063" sldId="280"/>
            <ac:spMk id="177" creationId="{00000000-0000-0000-0000-000000000000}"/>
          </ac:spMkLst>
        </pc:spChg>
        <pc:picChg chg="mod">
          <ac:chgData name="황 성미" userId="aeec4f73118ba0fc" providerId="LiveId" clId="{2F614CAB-DE9B-4716-85A2-F747A6D53B97}" dt="2022-07-11T14:22:28.484" v="719" actId="1076"/>
          <ac:picMkLst>
            <pc:docMk/>
            <pc:sldMk cId="3980238063" sldId="280"/>
            <ac:picMk id="5" creationId="{A1C5CB48-6758-7D1B-9EF7-72F99B5C2D05}"/>
          </ac:picMkLst>
        </pc:picChg>
        <pc:picChg chg="add mod ord">
          <ac:chgData name="황 성미" userId="aeec4f73118ba0fc" providerId="LiveId" clId="{2F614CAB-DE9B-4716-85A2-F747A6D53B97}" dt="2022-07-11T14:21:22.130" v="673" actId="1076"/>
          <ac:picMkLst>
            <pc:docMk/>
            <pc:sldMk cId="3980238063" sldId="280"/>
            <ac:picMk id="7" creationId="{B191A04C-3899-D814-CECE-E7C16F650463}"/>
          </ac:picMkLst>
        </pc:picChg>
        <pc:picChg chg="add mod">
          <ac:chgData name="황 성미" userId="aeec4f73118ba0fc" providerId="LiveId" clId="{2F614CAB-DE9B-4716-85A2-F747A6D53B97}" dt="2022-07-11T14:22:26.518" v="718" actId="1076"/>
          <ac:picMkLst>
            <pc:docMk/>
            <pc:sldMk cId="3980238063" sldId="280"/>
            <ac:picMk id="9" creationId="{624E1573-A8DC-C2CD-AF2B-77770B907472}"/>
          </ac:picMkLst>
        </pc:picChg>
      </pc:sldChg>
      <pc:sldChg chg="addSp delSp modSp add mod">
        <pc:chgData name="황 성미" userId="aeec4f73118ba0fc" providerId="LiveId" clId="{2F614CAB-DE9B-4716-85A2-F747A6D53B97}" dt="2022-07-11T14:32:35.824" v="1262" actId="164"/>
        <pc:sldMkLst>
          <pc:docMk/>
          <pc:sldMk cId="2715617123" sldId="281"/>
        </pc:sldMkLst>
        <pc:spChg chg="del">
          <ac:chgData name="황 성미" userId="aeec4f73118ba0fc" providerId="LiveId" clId="{2F614CAB-DE9B-4716-85A2-F747A6D53B97}" dt="2022-07-11T14:25:29.955" v="900" actId="478"/>
          <ac:spMkLst>
            <pc:docMk/>
            <pc:sldMk cId="2715617123" sldId="281"/>
            <ac:spMk id="2" creationId="{3C9E1EF1-21F7-74C3-1155-AED54517E369}"/>
          </ac:spMkLst>
        </pc:spChg>
        <pc:spChg chg="add del mod">
          <ac:chgData name="황 성미" userId="aeec4f73118ba0fc" providerId="LiveId" clId="{2F614CAB-DE9B-4716-85A2-F747A6D53B97}" dt="2022-07-11T14:26:10.932" v="923"/>
          <ac:spMkLst>
            <pc:docMk/>
            <pc:sldMk cId="2715617123" sldId="281"/>
            <ac:spMk id="4" creationId="{D6EBEED1-B183-A4E0-9E79-51177DF386B9}"/>
          </ac:spMkLst>
        </pc:spChg>
        <pc:spChg chg="del">
          <ac:chgData name="황 성미" userId="aeec4f73118ba0fc" providerId="LiveId" clId="{2F614CAB-DE9B-4716-85A2-F747A6D53B97}" dt="2022-07-11T14:25:29.955" v="900" actId="478"/>
          <ac:spMkLst>
            <pc:docMk/>
            <pc:sldMk cId="2715617123" sldId="281"/>
            <ac:spMk id="6" creationId="{892A0AA2-45B3-D1E3-630B-73CFBAE94579}"/>
          </ac:spMkLst>
        </pc:spChg>
        <pc:spChg chg="add mod">
          <ac:chgData name="황 성미" userId="aeec4f73118ba0fc" providerId="LiveId" clId="{2F614CAB-DE9B-4716-85A2-F747A6D53B97}" dt="2022-07-11T14:28:56.915" v="972" actId="164"/>
          <ac:spMkLst>
            <pc:docMk/>
            <pc:sldMk cId="2715617123" sldId="281"/>
            <ac:spMk id="8" creationId="{94DBCEBC-3AA6-9CD6-81CA-912A9556F63B}"/>
          </ac:spMkLst>
        </pc:spChg>
        <pc:spChg chg="add mod">
          <ac:chgData name="황 성미" userId="aeec4f73118ba0fc" providerId="LiveId" clId="{2F614CAB-DE9B-4716-85A2-F747A6D53B97}" dt="2022-07-11T14:28:56.915" v="972" actId="164"/>
          <ac:spMkLst>
            <pc:docMk/>
            <pc:sldMk cId="2715617123" sldId="281"/>
            <ac:spMk id="10" creationId="{5E73D002-4962-4B32-0732-7A67C064AD2A}"/>
          </ac:spMkLst>
        </pc:spChg>
        <pc:spChg chg="add mod">
          <ac:chgData name="황 성미" userId="aeec4f73118ba0fc" providerId="LiveId" clId="{2F614CAB-DE9B-4716-85A2-F747A6D53B97}" dt="2022-07-11T14:28:56.915" v="972" actId="164"/>
          <ac:spMkLst>
            <pc:docMk/>
            <pc:sldMk cId="2715617123" sldId="281"/>
            <ac:spMk id="13" creationId="{A21F271D-DB1B-F0E5-AFE9-4FE1A817FEAF}"/>
          </ac:spMkLst>
        </pc:spChg>
        <pc:spChg chg="add mod">
          <ac:chgData name="황 성미" userId="aeec4f73118ba0fc" providerId="LiveId" clId="{2F614CAB-DE9B-4716-85A2-F747A6D53B97}" dt="2022-07-11T14:28:56.915" v="972" actId="164"/>
          <ac:spMkLst>
            <pc:docMk/>
            <pc:sldMk cId="2715617123" sldId="281"/>
            <ac:spMk id="14" creationId="{FF0847E5-31DD-6B9A-FFE6-2AABCF875C97}"/>
          </ac:spMkLst>
        </pc:spChg>
        <pc:spChg chg="add mod">
          <ac:chgData name="황 성미" userId="aeec4f73118ba0fc" providerId="LiveId" clId="{2F614CAB-DE9B-4716-85A2-F747A6D53B97}" dt="2022-07-11T14:32:35.824" v="1262" actId="164"/>
          <ac:spMkLst>
            <pc:docMk/>
            <pc:sldMk cId="2715617123" sldId="281"/>
            <ac:spMk id="15" creationId="{F1541E49-62F1-46D2-CE08-4BDAE1205AE3}"/>
          </ac:spMkLst>
        </pc:spChg>
        <pc:spChg chg="add mod ord">
          <ac:chgData name="황 성미" userId="aeec4f73118ba0fc" providerId="LiveId" clId="{2F614CAB-DE9B-4716-85A2-F747A6D53B97}" dt="2022-07-11T14:32:35.824" v="1262" actId="164"/>
          <ac:spMkLst>
            <pc:docMk/>
            <pc:sldMk cId="2715617123" sldId="281"/>
            <ac:spMk id="18" creationId="{BE8E198D-B198-A261-4E59-CE29BD24E1F9}"/>
          </ac:spMkLst>
        </pc:spChg>
        <pc:spChg chg="mod">
          <ac:chgData name="황 성미" userId="aeec4f73118ba0fc" providerId="LiveId" clId="{2F614CAB-DE9B-4716-85A2-F747A6D53B97}" dt="2022-07-11T14:26:08.835" v="921"/>
          <ac:spMkLst>
            <pc:docMk/>
            <pc:sldMk cId="2715617123" sldId="281"/>
            <ac:spMk id="177" creationId="{00000000-0000-0000-0000-000000000000}"/>
          </ac:spMkLst>
        </pc:spChg>
        <pc:grpChg chg="add mod">
          <ac:chgData name="황 성미" userId="aeec4f73118ba0fc" providerId="LiveId" clId="{2F614CAB-DE9B-4716-85A2-F747A6D53B97}" dt="2022-07-11T14:29:00.154" v="973" actId="164"/>
          <ac:grpSpMkLst>
            <pc:docMk/>
            <pc:sldMk cId="2715617123" sldId="281"/>
            <ac:grpSpMk id="11" creationId="{F2AD9667-2EB3-96A0-5676-EC3F11550CF8}"/>
          </ac:grpSpMkLst>
        </pc:grpChg>
        <pc:grpChg chg="add mod">
          <ac:chgData name="황 성미" userId="aeec4f73118ba0fc" providerId="LiveId" clId="{2F614CAB-DE9B-4716-85A2-F747A6D53B97}" dt="2022-07-11T14:29:03.405" v="974" actId="1076"/>
          <ac:grpSpMkLst>
            <pc:docMk/>
            <pc:sldMk cId="2715617123" sldId="281"/>
            <ac:grpSpMk id="12" creationId="{D3860BF8-A447-4A26-34CF-EC1FCC971C6A}"/>
          </ac:grpSpMkLst>
        </pc:grpChg>
        <pc:grpChg chg="add mod">
          <ac:chgData name="황 성미" userId="aeec4f73118ba0fc" providerId="LiveId" clId="{2F614CAB-DE9B-4716-85A2-F747A6D53B97}" dt="2022-07-11T14:32:35.824" v="1262" actId="164"/>
          <ac:grpSpMkLst>
            <pc:docMk/>
            <pc:sldMk cId="2715617123" sldId="281"/>
            <ac:grpSpMk id="16" creationId="{85FFEE32-2BA6-37FC-65BA-532BB3C208A8}"/>
          </ac:grpSpMkLst>
        </pc:grpChg>
        <pc:picChg chg="del">
          <ac:chgData name="황 성미" userId="aeec4f73118ba0fc" providerId="LiveId" clId="{2F614CAB-DE9B-4716-85A2-F747A6D53B97}" dt="2022-07-11T14:25:29.955" v="900" actId="478"/>
          <ac:picMkLst>
            <pc:docMk/>
            <pc:sldMk cId="2715617123" sldId="281"/>
            <ac:picMk id="5" creationId="{A1C5CB48-6758-7D1B-9EF7-72F99B5C2D05}"/>
          </ac:picMkLst>
        </pc:picChg>
        <pc:picChg chg="add mod">
          <ac:chgData name="황 성미" userId="aeec4f73118ba0fc" providerId="LiveId" clId="{2F614CAB-DE9B-4716-85A2-F747A6D53B97}" dt="2022-07-11T14:29:00.154" v="973" actId="164"/>
          <ac:picMkLst>
            <pc:docMk/>
            <pc:sldMk cId="2715617123" sldId="281"/>
            <ac:picMk id="9" creationId="{465647EB-12A0-A8BC-F7E2-13A138CB7EE0}"/>
          </ac:picMkLst>
        </pc:picChg>
      </pc:sldChg>
      <pc:sldChg chg="add del setBg">
        <pc:chgData name="황 성미" userId="aeec4f73118ba0fc" providerId="LiveId" clId="{2F614CAB-DE9B-4716-85A2-F747A6D53B97}" dt="2022-07-11T14:16:57.745" v="598" actId="47"/>
        <pc:sldMkLst>
          <pc:docMk/>
          <pc:sldMk cId="4056022572" sldId="281"/>
        </pc:sldMkLst>
      </pc:sldChg>
      <pc:sldChg chg="addSp delSp modSp add mod">
        <pc:chgData name="황 성미" userId="aeec4f73118ba0fc" providerId="LiveId" clId="{2F614CAB-DE9B-4716-85A2-F747A6D53B97}" dt="2022-07-11T16:15:14.141" v="2309" actId="1076"/>
        <pc:sldMkLst>
          <pc:docMk/>
          <pc:sldMk cId="2717666413" sldId="282"/>
        </pc:sldMkLst>
        <pc:spChg chg="add del">
          <ac:chgData name="황 성미" userId="aeec4f73118ba0fc" providerId="LiveId" clId="{2F614CAB-DE9B-4716-85A2-F747A6D53B97}" dt="2022-07-11T14:33:06.134" v="1273" actId="478"/>
          <ac:spMkLst>
            <pc:docMk/>
            <pc:sldMk cId="2717666413" sldId="282"/>
            <ac:spMk id="2" creationId="{72ED0463-0F1E-6044-5365-82B3755C8BB0}"/>
          </ac:spMkLst>
        </pc:spChg>
        <pc:spChg chg="add del mod topLvl">
          <ac:chgData name="황 성미" userId="aeec4f73118ba0fc" providerId="LiveId" clId="{2F614CAB-DE9B-4716-85A2-F747A6D53B97}" dt="2022-07-11T15:58:14.237" v="2264" actId="478"/>
          <ac:spMkLst>
            <pc:docMk/>
            <pc:sldMk cId="2717666413" sldId="282"/>
            <ac:spMk id="5" creationId="{3F6C4BC2-6750-9767-33F6-0011C29FA477}"/>
          </ac:spMkLst>
        </pc:spChg>
        <pc:spChg chg="add mod topLvl">
          <ac:chgData name="황 성미" userId="aeec4f73118ba0fc" providerId="LiveId" clId="{2F614CAB-DE9B-4716-85A2-F747A6D53B97}" dt="2022-07-11T15:58:27.738" v="2267" actId="1076"/>
          <ac:spMkLst>
            <pc:docMk/>
            <pc:sldMk cId="2717666413" sldId="282"/>
            <ac:spMk id="6" creationId="{412DAF61-0E78-CD25-62BC-EBD9C9E41F2A}"/>
          </ac:spMkLst>
        </pc:spChg>
        <pc:spChg chg="del">
          <ac:chgData name="황 성미" userId="aeec4f73118ba0fc" providerId="LiveId" clId="{2F614CAB-DE9B-4716-85A2-F747A6D53B97}" dt="2022-07-11T14:32:25.295" v="1260" actId="478"/>
          <ac:spMkLst>
            <pc:docMk/>
            <pc:sldMk cId="2717666413" sldId="282"/>
            <ac:spMk id="15" creationId="{F1541E49-62F1-46D2-CE08-4BDAE1205AE3}"/>
          </ac:spMkLst>
        </pc:spChg>
        <pc:spChg chg="del">
          <ac:chgData name="황 성미" userId="aeec4f73118ba0fc" providerId="LiveId" clId="{2F614CAB-DE9B-4716-85A2-F747A6D53B97}" dt="2022-07-11T14:32:25.295" v="1260" actId="478"/>
          <ac:spMkLst>
            <pc:docMk/>
            <pc:sldMk cId="2717666413" sldId="282"/>
            <ac:spMk id="18" creationId="{BE8E198D-B198-A261-4E59-CE29BD24E1F9}"/>
          </ac:spMkLst>
        </pc:spChg>
        <pc:spChg chg="mod topLvl">
          <ac:chgData name="황 성미" userId="aeec4f73118ba0fc" providerId="LiveId" clId="{2F614CAB-DE9B-4716-85A2-F747A6D53B97}" dt="2022-07-11T16:01:05.859" v="2270" actId="20577"/>
          <ac:spMkLst>
            <pc:docMk/>
            <pc:sldMk cId="2717666413" sldId="282"/>
            <ac:spMk id="21" creationId="{17630108-7E27-32DE-8DBB-4E580C72A612}"/>
          </ac:spMkLst>
        </pc:spChg>
        <pc:spChg chg="mod topLvl">
          <ac:chgData name="황 성미" userId="aeec4f73118ba0fc" providerId="LiveId" clId="{2F614CAB-DE9B-4716-85A2-F747A6D53B97}" dt="2022-07-11T14:47:59.619" v="1705" actId="1037"/>
          <ac:spMkLst>
            <pc:docMk/>
            <pc:sldMk cId="2717666413" sldId="282"/>
            <ac:spMk id="22" creationId="{2201F5D8-01C9-F8E8-D06C-9ECDCB311EA5}"/>
          </ac:spMkLst>
        </pc:spChg>
        <pc:spChg chg="mod topLvl">
          <ac:chgData name="황 성미" userId="aeec4f73118ba0fc" providerId="LiveId" clId="{2F614CAB-DE9B-4716-85A2-F747A6D53B97}" dt="2022-07-11T14:37:39.713" v="1342" actId="165"/>
          <ac:spMkLst>
            <pc:docMk/>
            <pc:sldMk cId="2717666413" sldId="282"/>
            <ac:spMk id="23" creationId="{A5516F76-5413-C184-0D83-2FECA9DE2C18}"/>
          </ac:spMkLst>
        </pc:spChg>
        <pc:spChg chg="del mod">
          <ac:chgData name="황 성미" userId="aeec4f73118ba0fc" providerId="LiveId" clId="{2F614CAB-DE9B-4716-85A2-F747A6D53B97}" dt="2022-07-11T14:35:02.204" v="1310" actId="478"/>
          <ac:spMkLst>
            <pc:docMk/>
            <pc:sldMk cId="2717666413" sldId="282"/>
            <ac:spMk id="25" creationId="{E90E90FE-5E78-C983-1BD1-582EF09B0676}"/>
          </ac:spMkLst>
        </pc:spChg>
        <pc:spChg chg="mod topLvl">
          <ac:chgData name="황 성미" userId="aeec4f73118ba0fc" providerId="LiveId" clId="{2F614CAB-DE9B-4716-85A2-F747A6D53B97}" dt="2022-07-11T14:47:56.314" v="1702" actId="1076"/>
          <ac:spMkLst>
            <pc:docMk/>
            <pc:sldMk cId="2717666413" sldId="282"/>
            <ac:spMk id="26" creationId="{7C75D6B4-F78D-B231-4419-CDA0FBFB3D2C}"/>
          </ac:spMkLst>
        </pc:spChg>
        <pc:spChg chg="mod topLvl">
          <ac:chgData name="황 성미" userId="aeec4f73118ba0fc" providerId="LiveId" clId="{2F614CAB-DE9B-4716-85A2-F747A6D53B97}" dt="2022-07-11T14:38:30.921" v="1350" actId="1076"/>
          <ac:spMkLst>
            <pc:docMk/>
            <pc:sldMk cId="2717666413" sldId="282"/>
            <ac:spMk id="27" creationId="{D4555C5A-5A72-3BC4-D87C-59C902FB8BD0}"/>
          </ac:spMkLst>
        </pc:spChg>
        <pc:spChg chg="add del mod topLvl">
          <ac:chgData name="황 성미" userId="aeec4f73118ba0fc" providerId="LiveId" clId="{2F614CAB-DE9B-4716-85A2-F747A6D53B97}" dt="2022-07-11T14:45:10.590" v="1643" actId="1076"/>
          <ac:spMkLst>
            <pc:docMk/>
            <pc:sldMk cId="2717666413" sldId="282"/>
            <ac:spMk id="30" creationId="{F51ECBA8-3720-28FB-0ACB-467629CDC358}"/>
          </ac:spMkLst>
        </pc:spChg>
        <pc:spChg chg="del mod topLvl">
          <ac:chgData name="황 성미" userId="aeec4f73118ba0fc" providerId="LiveId" clId="{2F614CAB-DE9B-4716-85A2-F747A6D53B97}" dt="2022-07-11T14:41:40.272" v="1480" actId="478"/>
          <ac:spMkLst>
            <pc:docMk/>
            <pc:sldMk cId="2717666413" sldId="282"/>
            <ac:spMk id="31" creationId="{CDA1533C-991C-C4C1-3190-800EF65B1143}"/>
          </ac:spMkLst>
        </pc:spChg>
        <pc:spChg chg="del mod">
          <ac:chgData name="황 성미" userId="aeec4f73118ba0fc" providerId="LiveId" clId="{2F614CAB-DE9B-4716-85A2-F747A6D53B97}" dt="2022-07-11T14:44:17.818" v="1630" actId="478"/>
          <ac:spMkLst>
            <pc:docMk/>
            <pc:sldMk cId="2717666413" sldId="282"/>
            <ac:spMk id="35" creationId="{589F07F1-0859-4235-1E55-76EE956D73A5}"/>
          </ac:spMkLst>
        </pc:spChg>
        <pc:spChg chg="mod">
          <ac:chgData name="황 성미" userId="aeec4f73118ba0fc" providerId="LiveId" clId="{2F614CAB-DE9B-4716-85A2-F747A6D53B97}" dt="2022-07-11T14:47:36.200" v="1691" actId="164"/>
          <ac:spMkLst>
            <pc:docMk/>
            <pc:sldMk cId="2717666413" sldId="282"/>
            <ac:spMk id="36" creationId="{0D38D2BB-E06C-B632-2B88-AE44036A3A61}"/>
          </ac:spMkLst>
        </pc:spChg>
        <pc:spChg chg="mod">
          <ac:chgData name="황 성미" userId="aeec4f73118ba0fc" providerId="LiveId" clId="{2F614CAB-DE9B-4716-85A2-F747A6D53B97}" dt="2022-07-11T14:47:36.200" v="1691" actId="164"/>
          <ac:spMkLst>
            <pc:docMk/>
            <pc:sldMk cId="2717666413" sldId="282"/>
            <ac:spMk id="37" creationId="{FB3C40DB-A4B3-5C10-D926-75075095F60D}"/>
          </ac:spMkLst>
        </pc:spChg>
        <pc:spChg chg="mod">
          <ac:chgData name="황 성미" userId="aeec4f73118ba0fc" providerId="LiveId" clId="{2F614CAB-DE9B-4716-85A2-F747A6D53B97}" dt="2022-07-11T14:47:36.200" v="1691" actId="164"/>
          <ac:spMkLst>
            <pc:docMk/>
            <pc:sldMk cId="2717666413" sldId="282"/>
            <ac:spMk id="39" creationId="{FA19DD0B-A28E-0DEF-DC37-FF04F2867D5B}"/>
          </ac:spMkLst>
        </pc:spChg>
        <pc:spChg chg="mod">
          <ac:chgData name="황 성미" userId="aeec4f73118ba0fc" providerId="LiveId" clId="{2F614CAB-DE9B-4716-85A2-F747A6D53B97}" dt="2022-07-11T14:43:54.786" v="1602"/>
          <ac:spMkLst>
            <pc:docMk/>
            <pc:sldMk cId="2717666413" sldId="282"/>
            <ac:spMk id="57" creationId="{F3505AAD-2942-74B0-BDF2-77D55AB74BF6}"/>
          </ac:spMkLst>
        </pc:spChg>
        <pc:spChg chg="mod">
          <ac:chgData name="황 성미" userId="aeec4f73118ba0fc" providerId="LiveId" clId="{2F614CAB-DE9B-4716-85A2-F747A6D53B97}" dt="2022-07-11T14:41:14.505" v="1470"/>
          <ac:spMkLst>
            <pc:docMk/>
            <pc:sldMk cId="2717666413" sldId="282"/>
            <ac:spMk id="59" creationId="{EA015BC0-838C-53B6-B48E-513A30C0B26B}"/>
          </ac:spMkLst>
        </pc:spChg>
        <pc:spChg chg="mod">
          <ac:chgData name="황 성미" userId="aeec4f73118ba0fc" providerId="LiveId" clId="{2F614CAB-DE9B-4716-85A2-F747A6D53B97}" dt="2022-07-11T14:41:09.731" v="1469"/>
          <ac:spMkLst>
            <pc:docMk/>
            <pc:sldMk cId="2717666413" sldId="282"/>
            <ac:spMk id="61" creationId="{FACC6A05-FEFE-4348-6576-CFA894FCBE0F}"/>
          </ac:spMkLst>
        </pc:spChg>
        <pc:spChg chg="mod">
          <ac:chgData name="황 성미" userId="aeec4f73118ba0fc" providerId="LiveId" clId="{2F614CAB-DE9B-4716-85A2-F747A6D53B97}" dt="2022-07-11T14:48:15.754" v="1707" actId="1076"/>
          <ac:spMkLst>
            <pc:docMk/>
            <pc:sldMk cId="2717666413" sldId="282"/>
            <ac:spMk id="63" creationId="{0A5B5509-B4EB-0ED7-C87A-590A575DA9FE}"/>
          </ac:spMkLst>
        </pc:spChg>
        <pc:spChg chg="add del mod topLvl">
          <ac:chgData name="황 성미" userId="aeec4f73118ba0fc" providerId="LiveId" clId="{2F614CAB-DE9B-4716-85A2-F747A6D53B97}" dt="2022-07-11T14:38:47.642" v="1351" actId="478"/>
          <ac:spMkLst>
            <pc:docMk/>
            <pc:sldMk cId="2717666413" sldId="282"/>
            <ac:spMk id="65" creationId="{8FD3CFBF-85F7-B35D-29BE-E520700E8C14}"/>
          </ac:spMkLst>
        </pc:spChg>
        <pc:spChg chg="del mod">
          <ac:chgData name="황 성미" userId="aeec4f73118ba0fc" providerId="LiveId" clId="{2F614CAB-DE9B-4716-85A2-F747A6D53B97}" dt="2022-07-11T14:34:56.270" v="1308" actId="478"/>
          <ac:spMkLst>
            <pc:docMk/>
            <pc:sldMk cId="2717666413" sldId="282"/>
            <ac:spMk id="67" creationId="{DE6990DD-043A-81A4-9AB0-E9E48E264D4C}"/>
          </ac:spMkLst>
        </pc:spChg>
        <pc:spChg chg="add mod">
          <ac:chgData name="황 성미" userId="aeec4f73118ba0fc" providerId="LiveId" clId="{2F614CAB-DE9B-4716-85A2-F747A6D53B97}" dt="2022-07-11T14:47:12.419" v="1687" actId="255"/>
          <ac:spMkLst>
            <pc:docMk/>
            <pc:sldMk cId="2717666413" sldId="282"/>
            <ac:spMk id="69" creationId="{EFD3C29A-696F-2457-59AB-71174B0AF91A}"/>
          </ac:spMkLst>
        </pc:spChg>
        <pc:spChg chg="add mod">
          <ac:chgData name="황 성미" userId="aeec4f73118ba0fc" providerId="LiveId" clId="{2F614CAB-DE9B-4716-85A2-F747A6D53B97}" dt="2022-07-11T14:47:36.200" v="1691" actId="164"/>
          <ac:spMkLst>
            <pc:docMk/>
            <pc:sldMk cId="2717666413" sldId="282"/>
            <ac:spMk id="70" creationId="{1B4760B2-1FA1-2CC6-77D8-0F29A66AA14A}"/>
          </ac:spMkLst>
        </pc:spChg>
        <pc:spChg chg="add mod">
          <ac:chgData name="황 성미" userId="aeec4f73118ba0fc" providerId="LiveId" clId="{2F614CAB-DE9B-4716-85A2-F747A6D53B97}" dt="2022-07-11T15:58:37.713" v="2269" actId="1076"/>
          <ac:spMkLst>
            <pc:docMk/>
            <pc:sldMk cId="2717666413" sldId="282"/>
            <ac:spMk id="74" creationId="{323CB5B3-C31E-D99F-812A-B15DF7EF8792}"/>
          </ac:spMkLst>
        </pc:spChg>
        <pc:spChg chg="mod">
          <ac:chgData name="황 성미" userId="aeec4f73118ba0fc" providerId="LiveId" clId="{2F614CAB-DE9B-4716-85A2-F747A6D53B97}" dt="2022-07-11T14:32:45.724" v="1271"/>
          <ac:spMkLst>
            <pc:docMk/>
            <pc:sldMk cId="2717666413" sldId="282"/>
            <ac:spMk id="177" creationId="{00000000-0000-0000-0000-000000000000}"/>
          </ac:spMkLst>
        </pc:spChg>
        <pc:grpChg chg="add mod">
          <ac:chgData name="황 성미" userId="aeec4f73118ba0fc" providerId="LiveId" clId="{2F614CAB-DE9B-4716-85A2-F747A6D53B97}" dt="2022-07-11T14:47:36.200" v="1691" actId="164"/>
          <ac:grpSpMkLst>
            <pc:docMk/>
            <pc:sldMk cId="2717666413" sldId="282"/>
            <ac:grpSpMk id="4" creationId="{EBD4BCD7-BCAF-0A70-AD9E-FE2341748E33}"/>
          </ac:grpSpMkLst>
        </pc:grpChg>
        <pc:grpChg chg="del">
          <ac:chgData name="황 성미" userId="aeec4f73118ba0fc" providerId="LiveId" clId="{2F614CAB-DE9B-4716-85A2-F747A6D53B97}" dt="2022-07-11T14:32:25.295" v="1260" actId="478"/>
          <ac:grpSpMkLst>
            <pc:docMk/>
            <pc:sldMk cId="2717666413" sldId="282"/>
            <ac:grpSpMk id="12" creationId="{D3860BF8-A447-4A26-34CF-EC1FCC971C6A}"/>
          </ac:grpSpMkLst>
        </pc:grpChg>
        <pc:grpChg chg="add del mod">
          <ac:chgData name="황 성미" userId="aeec4f73118ba0fc" providerId="LiveId" clId="{2F614CAB-DE9B-4716-85A2-F747A6D53B97}" dt="2022-07-11T14:37:39.713" v="1342" actId="165"/>
          <ac:grpSpMkLst>
            <pc:docMk/>
            <pc:sldMk cId="2717666413" sldId="282"/>
            <ac:grpSpMk id="16" creationId="{A9B53B65-5166-F2BD-BC73-2567B086F625}"/>
          </ac:grpSpMkLst>
        </pc:grpChg>
        <pc:grpChg chg="del mod">
          <ac:chgData name="황 성미" userId="aeec4f73118ba0fc" providerId="LiveId" clId="{2F614CAB-DE9B-4716-85A2-F747A6D53B97}" dt="2022-07-11T14:34:56.270" v="1308" actId="478"/>
          <ac:grpSpMkLst>
            <pc:docMk/>
            <pc:sldMk cId="2717666413" sldId="282"/>
            <ac:grpSpMk id="20" creationId="{0411EE90-91CB-7007-AB8A-743D23331960}"/>
          </ac:grpSpMkLst>
        </pc:grpChg>
        <pc:grpChg chg="del mod">
          <ac:chgData name="황 성미" userId="aeec4f73118ba0fc" providerId="LiveId" clId="{2F614CAB-DE9B-4716-85A2-F747A6D53B97}" dt="2022-07-11T14:35:07.964" v="1311" actId="478"/>
          <ac:grpSpMkLst>
            <pc:docMk/>
            <pc:sldMk cId="2717666413" sldId="282"/>
            <ac:grpSpMk id="24" creationId="{34E7061D-342D-18D0-B2A3-1F15C951AB0C}"/>
          </ac:grpSpMkLst>
        </pc:grpChg>
        <pc:grpChg chg="mod topLvl">
          <ac:chgData name="황 성미" userId="aeec4f73118ba0fc" providerId="LiveId" clId="{2F614CAB-DE9B-4716-85A2-F747A6D53B97}" dt="2022-07-11T14:45:04.990" v="1640" actId="1076"/>
          <ac:grpSpMkLst>
            <pc:docMk/>
            <pc:sldMk cId="2717666413" sldId="282"/>
            <ac:grpSpMk id="28" creationId="{81359C08-7AC2-604C-46D6-0DDE42150E62}"/>
          </ac:grpSpMkLst>
        </pc:grpChg>
        <pc:grpChg chg="mod topLvl">
          <ac:chgData name="황 성미" userId="aeec4f73118ba0fc" providerId="LiveId" clId="{2F614CAB-DE9B-4716-85A2-F747A6D53B97}" dt="2022-07-11T14:47:36.200" v="1691" actId="164"/>
          <ac:grpSpMkLst>
            <pc:docMk/>
            <pc:sldMk cId="2717666413" sldId="282"/>
            <ac:grpSpMk id="29" creationId="{D8502027-3661-B3DB-F9CC-AB24D3DFF48A}"/>
          </ac:grpSpMkLst>
        </pc:grpChg>
        <pc:grpChg chg="mod">
          <ac:chgData name="황 성미" userId="aeec4f73118ba0fc" providerId="LiveId" clId="{2F614CAB-DE9B-4716-85A2-F747A6D53B97}" dt="2022-07-11T14:37:39.713" v="1342" actId="165"/>
          <ac:grpSpMkLst>
            <pc:docMk/>
            <pc:sldMk cId="2717666413" sldId="282"/>
            <ac:grpSpMk id="46" creationId="{027E7D81-F114-EFAB-CC6D-76AB2A82A640}"/>
          </ac:grpSpMkLst>
        </pc:grpChg>
        <pc:grpChg chg="mod">
          <ac:chgData name="황 성미" userId="aeec4f73118ba0fc" providerId="LiveId" clId="{2F614CAB-DE9B-4716-85A2-F747A6D53B97}" dt="2022-07-11T14:37:39.713" v="1342" actId="165"/>
          <ac:grpSpMkLst>
            <pc:docMk/>
            <pc:sldMk cId="2717666413" sldId="282"/>
            <ac:grpSpMk id="47" creationId="{49E6A670-3E33-117B-FFC9-84BDEBDB7157}"/>
          </ac:grpSpMkLst>
        </pc:grpChg>
        <pc:grpChg chg="mod">
          <ac:chgData name="황 성미" userId="aeec4f73118ba0fc" providerId="LiveId" clId="{2F614CAB-DE9B-4716-85A2-F747A6D53B97}" dt="2022-07-11T14:37:39.713" v="1342" actId="165"/>
          <ac:grpSpMkLst>
            <pc:docMk/>
            <pc:sldMk cId="2717666413" sldId="282"/>
            <ac:grpSpMk id="48" creationId="{2C3EBBA0-A24C-190E-FE92-F803FF0CA278}"/>
          </ac:grpSpMkLst>
        </pc:grpChg>
        <pc:grpChg chg="mod">
          <ac:chgData name="황 성미" userId="aeec4f73118ba0fc" providerId="LiveId" clId="{2F614CAB-DE9B-4716-85A2-F747A6D53B97}" dt="2022-07-11T14:37:39.713" v="1342" actId="165"/>
          <ac:grpSpMkLst>
            <pc:docMk/>
            <pc:sldMk cId="2717666413" sldId="282"/>
            <ac:grpSpMk id="49" creationId="{AFFAAA7D-EFE8-F19F-698F-499C5113751E}"/>
          </ac:grpSpMkLst>
        </pc:grpChg>
        <pc:grpChg chg="add del mod">
          <ac:chgData name="황 성미" userId="aeec4f73118ba0fc" providerId="LiveId" clId="{2F614CAB-DE9B-4716-85A2-F747A6D53B97}" dt="2022-07-11T15:58:14.237" v="2264" actId="478"/>
          <ac:grpSpMkLst>
            <pc:docMk/>
            <pc:sldMk cId="2717666413" sldId="282"/>
            <ac:grpSpMk id="71" creationId="{253EC1A5-521B-5883-C610-31E4FFA26AF9}"/>
          </ac:grpSpMkLst>
        </pc:grpChg>
        <pc:picChg chg="mod">
          <ac:chgData name="황 성미" userId="aeec4f73118ba0fc" providerId="LiveId" clId="{2F614CAB-DE9B-4716-85A2-F747A6D53B97}" dt="2022-07-11T16:15:14.141" v="2309" actId="1076"/>
          <ac:picMkLst>
            <pc:docMk/>
            <pc:sldMk cId="2717666413" sldId="282"/>
            <ac:picMk id="7" creationId="{B191A04C-3899-D814-CECE-E7C16F650463}"/>
          </ac:picMkLst>
        </pc:picChg>
        <pc:picChg chg="del mod">
          <ac:chgData name="황 성미" userId="aeec4f73118ba0fc" providerId="LiveId" clId="{2F614CAB-DE9B-4716-85A2-F747A6D53B97}" dt="2022-07-11T14:33:50.244" v="1282" actId="478"/>
          <ac:picMkLst>
            <pc:docMk/>
            <pc:sldMk cId="2717666413" sldId="282"/>
            <ac:picMk id="17" creationId="{3451F26A-A36F-4B5E-ADB0-C4F5A032F1CA}"/>
          </ac:picMkLst>
        </pc:picChg>
        <pc:picChg chg="mod topLvl">
          <ac:chgData name="황 성미" userId="aeec4f73118ba0fc" providerId="LiveId" clId="{2F614CAB-DE9B-4716-85A2-F747A6D53B97}" dt="2022-07-11T14:47:56.314" v="1702" actId="1076"/>
          <ac:picMkLst>
            <pc:docMk/>
            <pc:sldMk cId="2717666413" sldId="282"/>
            <ac:picMk id="19" creationId="{B06C7212-56FB-B9F3-2D10-3B5D5C56192A}"/>
          </ac:picMkLst>
        </pc:picChg>
        <pc:picChg chg="del mod">
          <ac:chgData name="황 성미" userId="aeec4f73118ba0fc" providerId="LiveId" clId="{2F614CAB-DE9B-4716-85A2-F747A6D53B97}" dt="2022-07-11T14:44:14.729" v="1628" actId="478"/>
          <ac:picMkLst>
            <pc:docMk/>
            <pc:sldMk cId="2717666413" sldId="282"/>
            <ac:picMk id="32" creationId="{4D3C5F9B-9C5F-32BA-BF80-AAB1BE53D64C}"/>
          </ac:picMkLst>
        </pc:picChg>
        <pc:picChg chg="mod">
          <ac:chgData name="황 성미" userId="aeec4f73118ba0fc" providerId="LiveId" clId="{2F614CAB-DE9B-4716-85A2-F747A6D53B97}" dt="2022-07-11T14:47:36.200" v="1691" actId="164"/>
          <ac:picMkLst>
            <pc:docMk/>
            <pc:sldMk cId="2717666413" sldId="282"/>
            <ac:picMk id="33" creationId="{E991C3C6-4152-7BF1-FD38-1BA5A5F3BAE8}"/>
          </ac:picMkLst>
        </pc:picChg>
        <pc:picChg chg="mod">
          <ac:chgData name="황 성미" userId="aeec4f73118ba0fc" providerId="LiveId" clId="{2F614CAB-DE9B-4716-85A2-F747A6D53B97}" dt="2022-07-11T14:47:36.200" v="1691" actId="164"/>
          <ac:picMkLst>
            <pc:docMk/>
            <pc:sldMk cId="2717666413" sldId="282"/>
            <ac:picMk id="34" creationId="{20E6AB1A-395F-F7C3-71FD-745CD307A843}"/>
          </ac:picMkLst>
        </pc:picChg>
        <pc:picChg chg="mod">
          <ac:chgData name="황 성미" userId="aeec4f73118ba0fc" providerId="LiveId" clId="{2F614CAB-DE9B-4716-85A2-F747A6D53B97}" dt="2022-07-11T14:47:36.200" v="1691" actId="164"/>
          <ac:picMkLst>
            <pc:docMk/>
            <pc:sldMk cId="2717666413" sldId="282"/>
            <ac:picMk id="38" creationId="{806F3194-79A0-1B64-A732-C532DF350E44}"/>
          </ac:picMkLst>
        </pc:picChg>
        <pc:picChg chg="mod">
          <ac:chgData name="황 성미" userId="aeec4f73118ba0fc" providerId="LiveId" clId="{2F614CAB-DE9B-4716-85A2-F747A6D53B97}" dt="2022-07-11T14:47:36.200" v="1691" actId="164"/>
          <ac:picMkLst>
            <pc:docMk/>
            <pc:sldMk cId="2717666413" sldId="282"/>
            <ac:picMk id="40" creationId="{305993A1-11D2-01DF-6AC4-423476B5C060}"/>
          </ac:picMkLst>
        </pc:picChg>
        <pc:picChg chg="mod">
          <ac:chgData name="황 성미" userId="aeec4f73118ba0fc" providerId="LiveId" clId="{2F614CAB-DE9B-4716-85A2-F747A6D53B97}" dt="2022-07-11T14:47:36.200" v="1691" actId="164"/>
          <ac:picMkLst>
            <pc:docMk/>
            <pc:sldMk cId="2717666413" sldId="282"/>
            <ac:picMk id="41" creationId="{2BCC0581-5EDB-A85A-6347-59D5101F669A}"/>
          </ac:picMkLst>
        </pc:picChg>
        <pc:picChg chg="del mod">
          <ac:chgData name="황 성미" userId="aeec4f73118ba0fc" providerId="LiveId" clId="{2F614CAB-DE9B-4716-85A2-F747A6D53B97}" dt="2022-07-11T14:44:16.487" v="1629" actId="478"/>
          <ac:picMkLst>
            <pc:docMk/>
            <pc:sldMk cId="2717666413" sldId="282"/>
            <ac:picMk id="42" creationId="{D453E598-AC29-D4B6-3909-4C5F5F5630F3}"/>
          </ac:picMkLst>
        </pc:picChg>
        <pc:picChg chg="mod">
          <ac:chgData name="황 성미" userId="aeec4f73118ba0fc" providerId="LiveId" clId="{2F614CAB-DE9B-4716-85A2-F747A6D53B97}" dt="2022-07-11T14:47:36.200" v="1691" actId="164"/>
          <ac:picMkLst>
            <pc:docMk/>
            <pc:sldMk cId="2717666413" sldId="282"/>
            <ac:picMk id="43" creationId="{C5814BF1-EDBC-B050-AC47-BACE3A07AFEC}"/>
          </ac:picMkLst>
        </pc:picChg>
        <pc:picChg chg="mod">
          <ac:chgData name="황 성미" userId="aeec4f73118ba0fc" providerId="LiveId" clId="{2F614CAB-DE9B-4716-85A2-F747A6D53B97}" dt="2022-07-11T14:47:36.200" v="1691" actId="164"/>
          <ac:picMkLst>
            <pc:docMk/>
            <pc:sldMk cId="2717666413" sldId="282"/>
            <ac:picMk id="44" creationId="{664E0A38-9C07-4533-DD61-EAED7F6BD4DE}"/>
          </ac:picMkLst>
        </pc:picChg>
        <pc:picChg chg="del mod">
          <ac:chgData name="황 성미" userId="aeec4f73118ba0fc" providerId="LiveId" clId="{2F614CAB-DE9B-4716-85A2-F747A6D53B97}" dt="2022-07-11T14:44:19.386" v="1631" actId="478"/>
          <ac:picMkLst>
            <pc:docMk/>
            <pc:sldMk cId="2717666413" sldId="282"/>
            <ac:picMk id="45" creationId="{FAD8819E-38F5-7BC9-AFAD-69F69924885B}"/>
          </ac:picMkLst>
        </pc:picChg>
        <pc:picChg chg="mod">
          <ac:chgData name="황 성미" userId="aeec4f73118ba0fc" providerId="LiveId" clId="{2F614CAB-DE9B-4716-85A2-F747A6D53B97}" dt="2022-07-11T14:37:39.713" v="1342" actId="165"/>
          <ac:picMkLst>
            <pc:docMk/>
            <pc:sldMk cId="2717666413" sldId="282"/>
            <ac:picMk id="50" creationId="{06CFF65B-2732-65A6-D66F-13DE30DE73A2}"/>
          </ac:picMkLst>
        </pc:picChg>
        <pc:picChg chg="mod">
          <ac:chgData name="황 성미" userId="aeec4f73118ba0fc" providerId="LiveId" clId="{2F614CAB-DE9B-4716-85A2-F747A6D53B97}" dt="2022-07-11T14:37:39.713" v="1342" actId="165"/>
          <ac:picMkLst>
            <pc:docMk/>
            <pc:sldMk cId="2717666413" sldId="282"/>
            <ac:picMk id="51" creationId="{652849F1-9627-56E0-D26D-7E3E7136FBC3}"/>
          </ac:picMkLst>
        </pc:picChg>
        <pc:picChg chg="mod">
          <ac:chgData name="황 성미" userId="aeec4f73118ba0fc" providerId="LiveId" clId="{2F614CAB-DE9B-4716-85A2-F747A6D53B97}" dt="2022-07-11T14:37:39.713" v="1342" actId="165"/>
          <ac:picMkLst>
            <pc:docMk/>
            <pc:sldMk cId="2717666413" sldId="282"/>
            <ac:picMk id="52" creationId="{48403919-7FF1-6973-DF0E-2986C6B46807}"/>
          </ac:picMkLst>
        </pc:picChg>
        <pc:picChg chg="mod">
          <ac:chgData name="황 성미" userId="aeec4f73118ba0fc" providerId="LiveId" clId="{2F614CAB-DE9B-4716-85A2-F747A6D53B97}" dt="2022-07-11T14:37:39.713" v="1342" actId="165"/>
          <ac:picMkLst>
            <pc:docMk/>
            <pc:sldMk cId="2717666413" sldId="282"/>
            <ac:picMk id="53" creationId="{6BBFFBD1-BC3A-C718-DF85-88E49A9F1088}"/>
          </ac:picMkLst>
        </pc:picChg>
        <pc:picChg chg="mod">
          <ac:chgData name="황 성미" userId="aeec4f73118ba0fc" providerId="LiveId" clId="{2F614CAB-DE9B-4716-85A2-F747A6D53B97}" dt="2022-07-11T14:37:39.713" v="1342" actId="165"/>
          <ac:picMkLst>
            <pc:docMk/>
            <pc:sldMk cId="2717666413" sldId="282"/>
            <ac:picMk id="54" creationId="{5E071CDE-1168-B702-0B38-00BD4211378B}"/>
          </ac:picMkLst>
        </pc:picChg>
        <pc:picChg chg="mod">
          <ac:chgData name="황 성미" userId="aeec4f73118ba0fc" providerId="LiveId" clId="{2F614CAB-DE9B-4716-85A2-F747A6D53B97}" dt="2022-07-11T14:37:39.713" v="1342" actId="165"/>
          <ac:picMkLst>
            <pc:docMk/>
            <pc:sldMk cId="2717666413" sldId="282"/>
            <ac:picMk id="55" creationId="{BE6AB736-F9A8-45AF-3978-FC12503D9505}"/>
          </ac:picMkLst>
        </pc:picChg>
        <pc:picChg chg="mod">
          <ac:chgData name="황 성미" userId="aeec4f73118ba0fc" providerId="LiveId" clId="{2F614CAB-DE9B-4716-85A2-F747A6D53B97}" dt="2022-07-11T14:37:39.713" v="1342" actId="165"/>
          <ac:picMkLst>
            <pc:docMk/>
            <pc:sldMk cId="2717666413" sldId="282"/>
            <ac:picMk id="56" creationId="{2516B414-E484-1A17-24BC-E755C5ABC3D6}"/>
          </ac:picMkLst>
        </pc:picChg>
        <pc:picChg chg="mod">
          <ac:chgData name="황 성미" userId="aeec4f73118ba0fc" providerId="LiveId" clId="{2F614CAB-DE9B-4716-85A2-F747A6D53B97}" dt="2022-07-11T14:37:39.713" v="1342" actId="165"/>
          <ac:picMkLst>
            <pc:docMk/>
            <pc:sldMk cId="2717666413" sldId="282"/>
            <ac:picMk id="58" creationId="{1ADDCC48-24A3-3BC3-A9AD-F56FBF9200B9}"/>
          </ac:picMkLst>
        </pc:picChg>
        <pc:picChg chg="mod">
          <ac:chgData name="황 성미" userId="aeec4f73118ba0fc" providerId="LiveId" clId="{2F614CAB-DE9B-4716-85A2-F747A6D53B97}" dt="2022-07-11T14:37:39.713" v="1342" actId="165"/>
          <ac:picMkLst>
            <pc:docMk/>
            <pc:sldMk cId="2717666413" sldId="282"/>
            <ac:picMk id="60" creationId="{EE4E2A79-1A03-11B5-9345-E195404C8EFE}"/>
          </ac:picMkLst>
        </pc:picChg>
        <pc:picChg chg="mod">
          <ac:chgData name="황 성미" userId="aeec4f73118ba0fc" providerId="LiveId" clId="{2F614CAB-DE9B-4716-85A2-F747A6D53B97}" dt="2022-07-11T14:37:39.713" v="1342" actId="165"/>
          <ac:picMkLst>
            <pc:docMk/>
            <pc:sldMk cId="2717666413" sldId="282"/>
            <ac:picMk id="62" creationId="{A92EFCCD-0016-587D-7509-5EAFD069052E}"/>
          </ac:picMkLst>
        </pc:picChg>
        <pc:picChg chg="del mod">
          <ac:chgData name="황 성미" userId="aeec4f73118ba0fc" providerId="LiveId" clId="{2F614CAB-DE9B-4716-85A2-F747A6D53B97}" dt="2022-07-11T14:35:07.964" v="1311" actId="478"/>
          <ac:picMkLst>
            <pc:docMk/>
            <pc:sldMk cId="2717666413" sldId="282"/>
            <ac:picMk id="64" creationId="{1CCD8F6E-D99C-7584-C206-51DD240B59FA}"/>
          </ac:picMkLst>
        </pc:picChg>
        <pc:picChg chg="del mod">
          <ac:chgData name="황 성미" userId="aeec4f73118ba0fc" providerId="LiveId" clId="{2F614CAB-DE9B-4716-85A2-F747A6D53B97}" dt="2022-07-11T14:34:57.996" v="1309" actId="478"/>
          <ac:picMkLst>
            <pc:docMk/>
            <pc:sldMk cId="2717666413" sldId="282"/>
            <ac:picMk id="66" creationId="{37DF8E21-314B-AC59-3D26-512E02CC3D8C}"/>
          </ac:picMkLst>
        </pc:picChg>
        <pc:picChg chg="add del mod">
          <ac:chgData name="황 성미" userId="aeec4f73118ba0fc" providerId="LiveId" clId="{2F614CAB-DE9B-4716-85A2-F747A6D53B97}" dt="2022-07-11T14:38:04.202" v="1346" actId="478"/>
          <ac:picMkLst>
            <pc:docMk/>
            <pc:sldMk cId="2717666413" sldId="282"/>
            <ac:picMk id="68" creationId="{739CDE58-7CD9-17F6-F6D7-CAE6ABFBEAEB}"/>
          </ac:picMkLst>
        </pc:picChg>
      </pc:sldChg>
      <pc:sldChg chg="addSp delSp modSp add mod modTransition modAnim">
        <pc:chgData name="황 성미" userId="aeec4f73118ba0fc" providerId="LiveId" clId="{2F614CAB-DE9B-4716-85A2-F747A6D53B97}" dt="2022-07-11T15:24:23.503" v="2227" actId="1076"/>
        <pc:sldMkLst>
          <pc:docMk/>
          <pc:sldMk cId="2839933322" sldId="283"/>
        </pc:sldMkLst>
        <pc:spChg chg="del">
          <ac:chgData name="황 성미" userId="aeec4f73118ba0fc" providerId="LiveId" clId="{2F614CAB-DE9B-4716-85A2-F747A6D53B97}" dt="2022-07-11T14:32:28.604" v="1261" actId="478"/>
          <ac:spMkLst>
            <pc:docMk/>
            <pc:sldMk cId="2839933322" sldId="283"/>
            <ac:spMk id="15" creationId="{F1541E49-62F1-46D2-CE08-4BDAE1205AE3}"/>
          </ac:spMkLst>
        </pc:spChg>
        <pc:spChg chg="del">
          <ac:chgData name="황 성미" userId="aeec4f73118ba0fc" providerId="LiveId" clId="{2F614CAB-DE9B-4716-85A2-F747A6D53B97}" dt="2022-07-11T14:32:28.604" v="1261" actId="478"/>
          <ac:spMkLst>
            <pc:docMk/>
            <pc:sldMk cId="2839933322" sldId="283"/>
            <ac:spMk id="18" creationId="{BE8E198D-B198-A261-4E59-CE29BD24E1F9}"/>
          </ac:spMkLst>
        </pc:spChg>
        <pc:spChg chg="mod">
          <ac:chgData name="황 성미" userId="aeec4f73118ba0fc" providerId="LiveId" clId="{2F614CAB-DE9B-4716-85A2-F747A6D53B97}" dt="2022-07-11T14:51:48.420" v="1766"/>
          <ac:spMkLst>
            <pc:docMk/>
            <pc:sldMk cId="2839933322" sldId="283"/>
            <ac:spMk id="177" creationId="{00000000-0000-0000-0000-000000000000}"/>
          </ac:spMkLst>
        </pc:spChg>
        <pc:grpChg chg="del">
          <ac:chgData name="황 성미" userId="aeec4f73118ba0fc" providerId="LiveId" clId="{2F614CAB-DE9B-4716-85A2-F747A6D53B97}" dt="2022-07-11T14:32:28.604" v="1261" actId="478"/>
          <ac:grpSpMkLst>
            <pc:docMk/>
            <pc:sldMk cId="2839933322" sldId="283"/>
            <ac:grpSpMk id="12" creationId="{D3860BF8-A447-4A26-34CF-EC1FCC971C6A}"/>
          </ac:grpSpMkLst>
        </pc:grpChg>
        <pc:picChg chg="add mod">
          <ac:chgData name="황 성미" userId="aeec4f73118ba0fc" providerId="LiveId" clId="{2F614CAB-DE9B-4716-85A2-F747A6D53B97}" dt="2022-07-11T15:24:23.503" v="2227" actId="1076"/>
          <ac:picMkLst>
            <pc:docMk/>
            <pc:sldMk cId="2839933322" sldId="283"/>
            <ac:picMk id="2" creationId="{4A111915-3475-1C14-6F0E-0855D59EA2EF}"/>
          </ac:picMkLst>
        </pc:picChg>
      </pc:sldChg>
      <pc:sldChg chg="addSp delSp modSp add mod">
        <pc:chgData name="황 성미" userId="aeec4f73118ba0fc" providerId="LiveId" clId="{2F614CAB-DE9B-4716-85A2-F747A6D53B97}" dt="2022-07-11T14:51:23.381" v="1759" actId="478"/>
        <pc:sldMkLst>
          <pc:docMk/>
          <pc:sldMk cId="3885325316" sldId="284"/>
        </pc:sldMkLst>
        <pc:spChg chg="add mod">
          <ac:chgData name="황 성미" userId="aeec4f73118ba0fc" providerId="LiveId" clId="{2F614CAB-DE9B-4716-85A2-F747A6D53B97}" dt="2022-07-11T14:50:13.137" v="1726" actId="13822"/>
          <ac:spMkLst>
            <pc:docMk/>
            <pc:sldMk cId="3885325316" sldId="284"/>
            <ac:spMk id="2" creationId="{B7573E11-A2A3-28B0-6E83-8BC819646C0D}"/>
          </ac:spMkLst>
        </pc:spChg>
        <pc:spChg chg="add mod">
          <ac:chgData name="황 성미" userId="aeec4f73118ba0fc" providerId="LiveId" clId="{2F614CAB-DE9B-4716-85A2-F747A6D53B97}" dt="2022-07-11T14:50:48.675" v="1750" actId="2711"/>
          <ac:spMkLst>
            <pc:docMk/>
            <pc:sldMk cId="3885325316" sldId="284"/>
            <ac:spMk id="4" creationId="{FD559F4B-09FB-02A0-65FF-807EE7A15B71}"/>
          </ac:spMkLst>
        </pc:spChg>
        <pc:spChg chg="mod">
          <ac:chgData name="황 성미" userId="aeec4f73118ba0fc" providerId="LiveId" clId="{2F614CAB-DE9B-4716-85A2-F747A6D53B97}" dt="2022-07-11T14:49:45.063" v="1723" actId="13822"/>
          <ac:spMkLst>
            <pc:docMk/>
            <pc:sldMk cId="3885325316" sldId="284"/>
            <ac:spMk id="8" creationId="{94DBCEBC-3AA6-9CD6-81CA-912A9556F63B}"/>
          </ac:spMkLst>
        </pc:spChg>
        <pc:spChg chg="mod">
          <ac:chgData name="황 성미" userId="aeec4f73118ba0fc" providerId="LiveId" clId="{2F614CAB-DE9B-4716-85A2-F747A6D53B97}" dt="2022-07-11T14:49:45.063" v="1723" actId="13822"/>
          <ac:spMkLst>
            <pc:docMk/>
            <pc:sldMk cId="3885325316" sldId="284"/>
            <ac:spMk id="10" creationId="{5E73D002-4962-4B32-0732-7A67C064AD2A}"/>
          </ac:spMkLst>
        </pc:spChg>
        <pc:spChg chg="mod">
          <ac:chgData name="황 성미" userId="aeec4f73118ba0fc" providerId="LiveId" clId="{2F614CAB-DE9B-4716-85A2-F747A6D53B97}" dt="2022-07-11T14:49:45.063" v="1723" actId="13822"/>
          <ac:spMkLst>
            <pc:docMk/>
            <pc:sldMk cId="3885325316" sldId="284"/>
            <ac:spMk id="13" creationId="{A21F271D-DB1B-F0E5-AFE9-4FE1A817FEAF}"/>
          </ac:spMkLst>
        </pc:spChg>
        <pc:spChg chg="mod">
          <ac:chgData name="황 성미" userId="aeec4f73118ba0fc" providerId="LiveId" clId="{2F614CAB-DE9B-4716-85A2-F747A6D53B97}" dt="2022-07-11T14:49:45.063" v="1723" actId="13822"/>
          <ac:spMkLst>
            <pc:docMk/>
            <pc:sldMk cId="3885325316" sldId="284"/>
            <ac:spMk id="14" creationId="{FF0847E5-31DD-6B9A-FFE6-2AABCF875C97}"/>
          </ac:spMkLst>
        </pc:spChg>
        <pc:spChg chg="mod">
          <ac:chgData name="황 성미" userId="aeec4f73118ba0fc" providerId="LiveId" clId="{2F614CAB-DE9B-4716-85A2-F747A6D53B97}" dt="2022-07-11T14:49:25.549" v="1715"/>
          <ac:spMkLst>
            <pc:docMk/>
            <pc:sldMk cId="3885325316" sldId="284"/>
            <ac:spMk id="19" creationId="{0D9C5A23-DA64-782A-DB0F-B0EA638D1E70}"/>
          </ac:spMkLst>
        </pc:spChg>
        <pc:spChg chg="mod">
          <ac:chgData name="황 성미" userId="aeec4f73118ba0fc" providerId="LiveId" clId="{2F614CAB-DE9B-4716-85A2-F747A6D53B97}" dt="2022-07-11T14:49:25.549" v="1715"/>
          <ac:spMkLst>
            <pc:docMk/>
            <pc:sldMk cId="3885325316" sldId="284"/>
            <ac:spMk id="20" creationId="{20601189-6223-D8C8-B442-F168E2BC80C3}"/>
          </ac:spMkLst>
        </pc:spChg>
        <pc:spChg chg="mod">
          <ac:chgData name="황 성미" userId="aeec4f73118ba0fc" providerId="LiveId" clId="{2F614CAB-DE9B-4716-85A2-F747A6D53B97}" dt="2022-07-11T14:49:25.549" v="1715"/>
          <ac:spMkLst>
            <pc:docMk/>
            <pc:sldMk cId="3885325316" sldId="284"/>
            <ac:spMk id="21" creationId="{2D73B31C-0312-95B6-66E7-471B65892659}"/>
          </ac:spMkLst>
        </pc:spChg>
        <pc:spChg chg="mod">
          <ac:chgData name="황 성미" userId="aeec4f73118ba0fc" providerId="LiveId" clId="{2F614CAB-DE9B-4716-85A2-F747A6D53B97}" dt="2022-07-11T14:49:25.549" v="1715"/>
          <ac:spMkLst>
            <pc:docMk/>
            <pc:sldMk cId="3885325316" sldId="284"/>
            <ac:spMk id="22" creationId="{DAEBD18E-2887-5CD9-B0F6-451BEE28E1FC}"/>
          </ac:spMkLst>
        </pc:spChg>
        <pc:spChg chg="mod">
          <ac:chgData name="황 성미" userId="aeec4f73118ba0fc" providerId="LiveId" clId="{2F614CAB-DE9B-4716-85A2-F747A6D53B97}" dt="2022-07-11T14:49:39.906" v="1722" actId="13822"/>
          <ac:spMkLst>
            <pc:docMk/>
            <pc:sldMk cId="3885325316" sldId="284"/>
            <ac:spMk id="24" creationId="{7D8915AC-B2F5-178F-4E91-2004532B1DB1}"/>
          </ac:spMkLst>
        </pc:spChg>
        <pc:spChg chg="mod">
          <ac:chgData name="황 성미" userId="aeec4f73118ba0fc" providerId="LiveId" clId="{2F614CAB-DE9B-4716-85A2-F747A6D53B97}" dt="2022-07-11T14:49:39.906" v="1722" actId="13822"/>
          <ac:spMkLst>
            <pc:docMk/>
            <pc:sldMk cId="3885325316" sldId="284"/>
            <ac:spMk id="25" creationId="{2ACEF171-C1D6-D509-8863-2A3CC6517379}"/>
          </ac:spMkLst>
        </pc:spChg>
        <pc:spChg chg="mod">
          <ac:chgData name="황 성미" userId="aeec4f73118ba0fc" providerId="LiveId" clId="{2F614CAB-DE9B-4716-85A2-F747A6D53B97}" dt="2022-07-11T14:49:39.906" v="1722" actId="13822"/>
          <ac:spMkLst>
            <pc:docMk/>
            <pc:sldMk cId="3885325316" sldId="284"/>
            <ac:spMk id="26" creationId="{08FBF4B9-4E1F-2039-DB92-76BD666A0BF0}"/>
          </ac:spMkLst>
        </pc:spChg>
        <pc:spChg chg="mod">
          <ac:chgData name="황 성미" userId="aeec4f73118ba0fc" providerId="LiveId" clId="{2F614CAB-DE9B-4716-85A2-F747A6D53B97}" dt="2022-07-11T14:49:39.906" v="1722" actId="13822"/>
          <ac:spMkLst>
            <pc:docMk/>
            <pc:sldMk cId="3885325316" sldId="284"/>
            <ac:spMk id="27" creationId="{A3F3ABAB-AB29-581C-A3AA-10481E1CF34B}"/>
          </ac:spMkLst>
        </pc:spChg>
        <pc:spChg chg="add mod">
          <ac:chgData name="황 성미" userId="aeec4f73118ba0fc" providerId="LiveId" clId="{2F614CAB-DE9B-4716-85A2-F747A6D53B97}" dt="2022-07-11T14:50:56.301" v="1758" actId="2711"/>
          <ac:spMkLst>
            <pc:docMk/>
            <pc:sldMk cId="3885325316" sldId="284"/>
            <ac:spMk id="28" creationId="{15335464-5F31-0295-CAE8-9A2142B70CA9}"/>
          </ac:spMkLst>
        </pc:spChg>
        <pc:grpChg chg="mod topLvl">
          <ac:chgData name="황 성미" userId="aeec4f73118ba0fc" providerId="LiveId" clId="{2F614CAB-DE9B-4716-85A2-F747A6D53B97}" dt="2022-07-11T14:49:27.764" v="1719" actId="1076"/>
          <ac:grpSpMkLst>
            <pc:docMk/>
            <pc:sldMk cId="3885325316" sldId="284"/>
            <ac:grpSpMk id="11" creationId="{F2AD9667-2EB3-96A0-5676-EC3F11550CF8}"/>
          </ac:grpSpMkLst>
        </pc:grpChg>
        <pc:grpChg chg="del">
          <ac:chgData name="황 성미" userId="aeec4f73118ba0fc" providerId="LiveId" clId="{2F614CAB-DE9B-4716-85A2-F747A6D53B97}" dt="2022-07-11T14:49:02.727" v="1709" actId="165"/>
          <ac:grpSpMkLst>
            <pc:docMk/>
            <pc:sldMk cId="3885325316" sldId="284"/>
            <ac:grpSpMk id="12" creationId="{D3860BF8-A447-4A26-34CF-EC1FCC971C6A}"/>
          </ac:grpSpMkLst>
        </pc:grpChg>
        <pc:grpChg chg="add del mod">
          <ac:chgData name="황 성미" userId="aeec4f73118ba0fc" providerId="LiveId" clId="{2F614CAB-DE9B-4716-85A2-F747A6D53B97}" dt="2022-07-11T14:49:27.477" v="1718"/>
          <ac:grpSpMkLst>
            <pc:docMk/>
            <pc:sldMk cId="3885325316" sldId="284"/>
            <ac:grpSpMk id="17" creationId="{13D0A75A-BBF0-948A-5A75-C1EEB63F921F}"/>
          </ac:grpSpMkLst>
        </pc:grpChg>
        <pc:grpChg chg="add del mod">
          <ac:chgData name="황 성미" userId="aeec4f73118ba0fc" providerId="LiveId" clId="{2F614CAB-DE9B-4716-85A2-F747A6D53B97}" dt="2022-07-11T14:51:23.381" v="1759" actId="478"/>
          <ac:grpSpMkLst>
            <pc:docMk/>
            <pc:sldMk cId="3885325316" sldId="284"/>
            <ac:grpSpMk id="23" creationId="{FA4AF5A7-B836-6423-477E-D9E1DE4F5E12}"/>
          </ac:grpSpMkLst>
        </pc:grpChg>
        <pc:picChg chg="add del mod topLvl">
          <ac:chgData name="황 성미" userId="aeec4f73118ba0fc" providerId="LiveId" clId="{2F614CAB-DE9B-4716-85A2-F747A6D53B97}" dt="2022-07-11T14:49:15.960" v="1713" actId="478"/>
          <ac:picMkLst>
            <pc:docMk/>
            <pc:sldMk cId="3885325316" sldId="284"/>
            <ac:picMk id="9" creationId="{465647EB-12A0-A8BC-F7E2-13A138CB7EE0}"/>
          </ac:picMkLst>
        </pc:picChg>
      </pc:sldChg>
      <pc:sldChg chg="addSp delSp modSp add del mod">
        <pc:chgData name="황 성미" userId="aeec4f73118ba0fc" providerId="LiveId" clId="{2F614CAB-DE9B-4716-85A2-F747A6D53B97}" dt="2022-07-11T15:09:00.486" v="1852" actId="47"/>
        <pc:sldMkLst>
          <pc:docMk/>
          <pc:sldMk cId="1206157816" sldId="285"/>
        </pc:sldMkLst>
        <pc:spChg chg="del">
          <ac:chgData name="황 성미" userId="aeec4f73118ba0fc" providerId="LiveId" clId="{2F614CAB-DE9B-4716-85A2-F747A6D53B97}" dt="2022-07-11T15:06:13.811" v="1781" actId="478"/>
          <ac:spMkLst>
            <pc:docMk/>
            <pc:sldMk cId="1206157816" sldId="285"/>
            <ac:spMk id="2" creationId="{3C9E1EF1-21F7-74C3-1155-AED54517E369}"/>
          </ac:spMkLst>
        </pc:spChg>
        <pc:spChg chg="add mod">
          <ac:chgData name="황 성미" userId="aeec4f73118ba0fc" providerId="LiveId" clId="{2F614CAB-DE9B-4716-85A2-F747A6D53B97}" dt="2022-07-11T15:07:12.903" v="1848" actId="2711"/>
          <ac:spMkLst>
            <pc:docMk/>
            <pc:sldMk cId="1206157816" sldId="285"/>
            <ac:spMk id="4" creationId="{53D2DD5C-434C-B018-D1E4-1B15F83BEFCA}"/>
          </ac:spMkLst>
        </pc:spChg>
        <pc:spChg chg="del">
          <ac:chgData name="황 성미" userId="aeec4f73118ba0fc" providerId="LiveId" clId="{2F614CAB-DE9B-4716-85A2-F747A6D53B97}" dt="2022-07-11T15:06:13.811" v="1781" actId="478"/>
          <ac:spMkLst>
            <pc:docMk/>
            <pc:sldMk cId="1206157816" sldId="285"/>
            <ac:spMk id="6" creationId="{892A0AA2-45B3-D1E3-630B-73CFBAE94579}"/>
          </ac:spMkLst>
        </pc:spChg>
        <pc:spChg chg="del">
          <ac:chgData name="황 성미" userId="aeec4f73118ba0fc" providerId="LiveId" clId="{2F614CAB-DE9B-4716-85A2-F747A6D53B97}" dt="2022-07-11T15:06:16.019" v="1782" actId="478"/>
          <ac:spMkLst>
            <pc:docMk/>
            <pc:sldMk cId="1206157816" sldId="285"/>
            <ac:spMk id="14" creationId="{44A5A229-FCAD-94C7-EAEB-9C7A8284A93F}"/>
          </ac:spMkLst>
        </pc:spChg>
        <pc:spChg chg="add mod">
          <ac:chgData name="황 성미" userId="aeec4f73118ba0fc" providerId="LiveId" clId="{2F614CAB-DE9B-4716-85A2-F747A6D53B97}" dt="2022-07-11T15:07:15.755" v="1849" actId="164"/>
          <ac:spMkLst>
            <pc:docMk/>
            <pc:sldMk cId="1206157816" sldId="285"/>
            <ac:spMk id="15" creationId="{FD9669A4-C506-5179-D174-FA47DC395F7D}"/>
          </ac:spMkLst>
        </pc:spChg>
        <pc:spChg chg="mod">
          <ac:chgData name="황 성미" userId="aeec4f73118ba0fc" providerId="LiveId" clId="{2F614CAB-DE9B-4716-85A2-F747A6D53B97}" dt="2022-07-11T15:06:09.594" v="1780" actId="20577"/>
          <ac:spMkLst>
            <pc:docMk/>
            <pc:sldMk cId="1206157816" sldId="285"/>
            <ac:spMk id="177" creationId="{00000000-0000-0000-0000-000000000000}"/>
          </ac:spMkLst>
        </pc:spChg>
        <pc:grpChg chg="add mod">
          <ac:chgData name="황 성미" userId="aeec4f73118ba0fc" providerId="LiveId" clId="{2F614CAB-DE9B-4716-85A2-F747A6D53B97}" dt="2022-07-11T15:07:15.755" v="1849" actId="164"/>
          <ac:grpSpMkLst>
            <pc:docMk/>
            <pc:sldMk cId="1206157816" sldId="285"/>
            <ac:grpSpMk id="8" creationId="{A2BF21EE-F548-BA94-88D5-4D55C1B18AF1}"/>
          </ac:grpSpMkLst>
        </pc:grpChg>
        <pc:grpChg chg="add mod">
          <ac:chgData name="황 성미" userId="aeec4f73118ba0fc" providerId="LiveId" clId="{2F614CAB-DE9B-4716-85A2-F747A6D53B97}" dt="2022-07-11T15:07:15.755" v="1849" actId="164"/>
          <ac:grpSpMkLst>
            <pc:docMk/>
            <pc:sldMk cId="1206157816" sldId="285"/>
            <ac:grpSpMk id="11" creationId="{47A2F844-E1E9-68CF-2068-7E78C2F048CD}"/>
          </ac:grpSpMkLst>
        </pc:grpChg>
        <pc:picChg chg="del">
          <ac:chgData name="황 성미" userId="aeec4f73118ba0fc" providerId="LiveId" clId="{2F614CAB-DE9B-4716-85A2-F747A6D53B97}" dt="2022-07-11T15:06:13.811" v="1781" actId="478"/>
          <ac:picMkLst>
            <pc:docMk/>
            <pc:sldMk cId="1206157816" sldId="285"/>
            <ac:picMk id="5" creationId="{A1C5CB48-6758-7D1B-9EF7-72F99B5C2D05}"/>
          </ac:picMkLst>
        </pc:picChg>
        <pc:picChg chg="mod">
          <ac:chgData name="황 성미" userId="aeec4f73118ba0fc" providerId="LiveId" clId="{2F614CAB-DE9B-4716-85A2-F747A6D53B97}" dt="2022-07-11T15:07:18.060" v="1851" actId="1076"/>
          <ac:picMkLst>
            <pc:docMk/>
            <pc:sldMk cId="1206157816" sldId="285"/>
            <ac:picMk id="7" creationId="{B191A04C-3899-D814-CECE-E7C16F650463}"/>
          </ac:picMkLst>
        </pc:picChg>
        <pc:picChg chg="del">
          <ac:chgData name="황 성미" userId="aeec4f73118ba0fc" providerId="LiveId" clId="{2F614CAB-DE9B-4716-85A2-F747A6D53B97}" dt="2022-07-11T15:06:13.811" v="1781" actId="478"/>
          <ac:picMkLst>
            <pc:docMk/>
            <pc:sldMk cId="1206157816" sldId="285"/>
            <ac:picMk id="9" creationId="{624E1573-A8DC-C2CD-AF2B-77770B907472}"/>
          </ac:picMkLst>
        </pc:picChg>
        <pc:picChg chg="add mod">
          <ac:chgData name="황 성미" userId="aeec4f73118ba0fc" providerId="LiveId" clId="{2F614CAB-DE9B-4716-85A2-F747A6D53B97}" dt="2022-07-11T15:07:03.092" v="1846" actId="164"/>
          <ac:picMkLst>
            <pc:docMk/>
            <pc:sldMk cId="1206157816" sldId="285"/>
            <ac:picMk id="16" creationId="{08415EDA-A251-B8F3-F99A-30AD9763B7A7}"/>
          </ac:picMkLst>
        </pc:picChg>
      </pc:sldChg>
      <pc:sldChg chg="addSp delSp modSp add mod">
        <pc:chgData name="황 성미" userId="aeec4f73118ba0fc" providerId="LiveId" clId="{2F614CAB-DE9B-4716-85A2-F747A6D53B97}" dt="2022-07-11T16:13:20.068" v="2272"/>
        <pc:sldMkLst>
          <pc:docMk/>
          <pc:sldMk cId="3210375041" sldId="285"/>
        </pc:sldMkLst>
        <pc:spChg chg="mod topLvl">
          <ac:chgData name="황 성미" userId="aeec4f73118ba0fc" providerId="LiveId" clId="{2F614CAB-DE9B-4716-85A2-F747A6D53B97}" dt="2022-07-11T15:13:39.934" v="2223"/>
          <ac:spMkLst>
            <pc:docMk/>
            <pc:sldMk cId="3210375041" sldId="285"/>
            <ac:spMk id="9" creationId="{F957BF76-BA31-57DA-B08C-963C248F1CE1}"/>
          </ac:spMkLst>
        </pc:spChg>
        <pc:spChg chg="mod">
          <ac:chgData name="황 성미" userId="aeec4f73118ba0fc" providerId="LiveId" clId="{2F614CAB-DE9B-4716-85A2-F747A6D53B97}" dt="2022-07-11T15:13:17.639" v="2211" actId="164"/>
          <ac:spMkLst>
            <pc:docMk/>
            <pc:sldMk cId="3210375041" sldId="285"/>
            <ac:spMk id="12" creationId="{57A3EF76-C8AF-6D25-A8EE-4031BAF24CAA}"/>
          </ac:spMkLst>
        </pc:spChg>
        <pc:spChg chg="mod">
          <ac:chgData name="황 성미" userId="aeec4f73118ba0fc" providerId="LiveId" clId="{2F614CAB-DE9B-4716-85A2-F747A6D53B97}" dt="2022-07-11T15:13:17.639" v="2211" actId="164"/>
          <ac:spMkLst>
            <pc:docMk/>
            <pc:sldMk cId="3210375041" sldId="285"/>
            <ac:spMk id="15" creationId="{527078B8-A8C3-BB7A-0AD5-076D38D0200F}"/>
          </ac:spMkLst>
        </pc:spChg>
        <pc:spChg chg="mod">
          <ac:chgData name="황 성미" userId="aeec4f73118ba0fc" providerId="LiveId" clId="{2F614CAB-DE9B-4716-85A2-F747A6D53B97}" dt="2022-07-11T15:13:17.639" v="2211" actId="164"/>
          <ac:spMkLst>
            <pc:docMk/>
            <pc:sldMk cId="3210375041" sldId="285"/>
            <ac:spMk id="18" creationId="{D6C6D980-4BDC-6342-EB8C-D758C800FD6B}"/>
          </ac:spMkLst>
        </pc:spChg>
        <pc:spChg chg="add del mod">
          <ac:chgData name="황 성미" userId="aeec4f73118ba0fc" providerId="LiveId" clId="{2F614CAB-DE9B-4716-85A2-F747A6D53B97}" dt="2022-07-11T16:13:20.068" v="2272"/>
          <ac:spMkLst>
            <pc:docMk/>
            <pc:sldMk cId="3210375041" sldId="285"/>
            <ac:spMk id="21" creationId="{31514C1C-3AA0-A3DA-48E6-D2D6F6F8EB4B}"/>
          </ac:spMkLst>
        </pc:spChg>
        <pc:spChg chg="mod">
          <ac:chgData name="황 성미" userId="aeec4f73118ba0fc" providerId="LiveId" clId="{2F614CAB-DE9B-4716-85A2-F747A6D53B97}" dt="2022-07-11T15:09:10.819" v="1870"/>
          <ac:spMkLst>
            <pc:docMk/>
            <pc:sldMk cId="3210375041" sldId="285"/>
            <ac:spMk id="177" creationId="{00000000-0000-0000-0000-000000000000}"/>
          </ac:spMkLst>
        </pc:spChg>
        <pc:grpChg chg="add mod">
          <ac:chgData name="황 성미" userId="aeec4f73118ba0fc" providerId="LiveId" clId="{2F614CAB-DE9B-4716-85A2-F747A6D53B97}" dt="2022-07-11T15:13:31.139" v="2212" actId="164"/>
          <ac:grpSpMkLst>
            <pc:docMk/>
            <pc:sldMk cId="3210375041" sldId="285"/>
            <ac:grpSpMk id="2" creationId="{83B7A428-1117-5470-5DAF-A811A97C85ED}"/>
          </ac:grpSpMkLst>
        </pc:grpChg>
        <pc:grpChg chg="add mod">
          <ac:chgData name="황 성미" userId="aeec4f73118ba0fc" providerId="LiveId" clId="{2F614CAB-DE9B-4716-85A2-F747A6D53B97}" dt="2022-07-11T15:13:17.639" v="2211" actId="164"/>
          <ac:grpSpMkLst>
            <pc:docMk/>
            <pc:sldMk cId="3210375041" sldId="285"/>
            <ac:grpSpMk id="4" creationId="{23D376CE-5D13-E32B-CAFC-570E85A494FB}"/>
          </ac:grpSpMkLst>
        </pc:grpChg>
        <pc:grpChg chg="add mod">
          <ac:chgData name="황 성미" userId="aeec4f73118ba0fc" providerId="LiveId" clId="{2F614CAB-DE9B-4716-85A2-F747A6D53B97}" dt="2022-07-11T15:13:35.799" v="2213" actId="1076"/>
          <ac:grpSpMkLst>
            <pc:docMk/>
            <pc:sldMk cId="3210375041" sldId="285"/>
            <ac:grpSpMk id="5" creationId="{A17606B9-180F-2C68-42EB-8BFEFCF215FE}"/>
          </ac:grpSpMkLst>
        </pc:grpChg>
        <pc:grpChg chg="add del mod">
          <ac:chgData name="황 성미" userId="aeec4f73118ba0fc" providerId="LiveId" clId="{2F614CAB-DE9B-4716-85A2-F747A6D53B97}" dt="2022-07-11T15:10:14.618" v="1968" actId="165"/>
          <ac:grpSpMkLst>
            <pc:docMk/>
            <pc:sldMk cId="3210375041" sldId="285"/>
            <ac:grpSpMk id="6" creationId="{A2A5865B-E830-14D2-C502-C83A121E9D34}"/>
          </ac:grpSpMkLst>
        </pc:grpChg>
        <pc:grpChg chg="add mod">
          <ac:chgData name="황 성미" userId="aeec4f73118ba0fc" providerId="LiveId" clId="{2F614CAB-DE9B-4716-85A2-F747A6D53B97}" dt="2022-07-11T15:13:31.139" v="2212" actId="164"/>
          <ac:grpSpMkLst>
            <pc:docMk/>
            <pc:sldMk cId="3210375041" sldId="285"/>
            <ac:grpSpMk id="10" creationId="{DED1C33F-E198-955E-267B-E3FD692FBF78}"/>
          </ac:grpSpMkLst>
        </pc:grpChg>
        <pc:grpChg chg="add mod">
          <ac:chgData name="황 성미" userId="aeec4f73118ba0fc" providerId="LiveId" clId="{2F614CAB-DE9B-4716-85A2-F747A6D53B97}" dt="2022-07-11T15:13:31.139" v="2212" actId="164"/>
          <ac:grpSpMkLst>
            <pc:docMk/>
            <pc:sldMk cId="3210375041" sldId="285"/>
            <ac:grpSpMk id="13" creationId="{7A0B8441-14C7-D766-3B60-D02CA283A52E}"/>
          </ac:grpSpMkLst>
        </pc:grpChg>
        <pc:grpChg chg="add mod">
          <ac:chgData name="황 성미" userId="aeec4f73118ba0fc" providerId="LiveId" clId="{2F614CAB-DE9B-4716-85A2-F747A6D53B97}" dt="2022-07-11T15:13:31.139" v="2212" actId="164"/>
          <ac:grpSpMkLst>
            <pc:docMk/>
            <pc:sldMk cId="3210375041" sldId="285"/>
            <ac:grpSpMk id="16" creationId="{46756881-F0C8-76DF-78F3-40F7BAF2815D}"/>
          </ac:grpSpMkLst>
        </pc:grpChg>
        <pc:picChg chg="mod">
          <ac:chgData name="황 성미" userId="aeec4f73118ba0fc" providerId="LiveId" clId="{2F614CAB-DE9B-4716-85A2-F747A6D53B97}" dt="2022-07-11T15:13:17.639" v="2211" actId="164"/>
          <ac:picMkLst>
            <pc:docMk/>
            <pc:sldMk cId="3210375041" sldId="285"/>
            <ac:picMk id="7" creationId="{B191A04C-3899-D814-CECE-E7C16F650463}"/>
          </ac:picMkLst>
        </pc:picChg>
        <pc:picChg chg="mod topLvl">
          <ac:chgData name="황 성미" userId="aeec4f73118ba0fc" providerId="LiveId" clId="{2F614CAB-DE9B-4716-85A2-F747A6D53B97}" dt="2022-07-11T15:13:17.639" v="2211" actId="164"/>
          <ac:picMkLst>
            <pc:docMk/>
            <pc:sldMk cId="3210375041" sldId="285"/>
            <ac:picMk id="8" creationId="{2010FF9F-81EE-113D-C05D-0115FFE8B197}"/>
          </ac:picMkLst>
        </pc:picChg>
        <pc:picChg chg="mod">
          <ac:chgData name="황 성미" userId="aeec4f73118ba0fc" providerId="LiveId" clId="{2F614CAB-DE9B-4716-85A2-F747A6D53B97}" dt="2022-07-11T15:13:17.639" v="2211" actId="164"/>
          <ac:picMkLst>
            <pc:docMk/>
            <pc:sldMk cId="3210375041" sldId="285"/>
            <ac:picMk id="11" creationId="{226076DB-8300-3D38-52DF-F11090401CD8}"/>
          </ac:picMkLst>
        </pc:picChg>
        <pc:picChg chg="mod">
          <ac:chgData name="황 성미" userId="aeec4f73118ba0fc" providerId="LiveId" clId="{2F614CAB-DE9B-4716-85A2-F747A6D53B97}" dt="2022-07-11T15:13:17.639" v="2211" actId="164"/>
          <ac:picMkLst>
            <pc:docMk/>
            <pc:sldMk cId="3210375041" sldId="285"/>
            <ac:picMk id="14" creationId="{14527B12-2051-ED24-21EA-10FA9DC1420A}"/>
          </ac:picMkLst>
        </pc:picChg>
        <pc:picChg chg="mod">
          <ac:chgData name="황 성미" userId="aeec4f73118ba0fc" providerId="LiveId" clId="{2F614CAB-DE9B-4716-85A2-F747A6D53B97}" dt="2022-07-11T15:13:17.639" v="2211" actId="164"/>
          <ac:picMkLst>
            <pc:docMk/>
            <pc:sldMk cId="3210375041" sldId="285"/>
            <ac:picMk id="17" creationId="{41674E0F-5403-B4B9-33A6-09E17DEFAA54}"/>
          </ac:picMkLst>
        </pc:picChg>
      </pc:sldChg>
      <pc:sldChg chg="addSp modSp new mod">
        <pc:chgData name="황 성미" userId="aeec4f73118ba0fc" providerId="LiveId" clId="{2F614CAB-DE9B-4716-85A2-F747A6D53B97}" dt="2022-07-11T16:14:30.591" v="2308"/>
        <pc:sldMkLst>
          <pc:docMk/>
          <pc:sldMk cId="576659664" sldId="286"/>
        </pc:sldMkLst>
        <pc:spChg chg="mod">
          <ac:chgData name="황 성미" userId="aeec4f73118ba0fc" providerId="LiveId" clId="{2F614CAB-DE9B-4716-85A2-F747A6D53B97}" dt="2022-07-11T16:14:30.591" v="2308"/>
          <ac:spMkLst>
            <pc:docMk/>
            <pc:sldMk cId="576659664" sldId="286"/>
            <ac:spMk id="6" creationId="{E3368FA2-D54B-B5F4-FB76-18507AB991ED}"/>
          </ac:spMkLst>
        </pc:spChg>
        <pc:spChg chg="mod">
          <ac:chgData name="황 성미" userId="aeec4f73118ba0fc" providerId="LiveId" clId="{2F614CAB-DE9B-4716-85A2-F747A6D53B97}" dt="2022-07-11T16:14:18.152" v="2285"/>
          <ac:spMkLst>
            <pc:docMk/>
            <pc:sldMk cId="576659664" sldId="286"/>
            <ac:spMk id="7" creationId="{2B1784E1-14FC-B70A-377D-F2845C66CCB9}"/>
          </ac:spMkLst>
        </pc:spChg>
        <pc:spChg chg="mod">
          <ac:chgData name="황 성미" userId="aeec4f73118ba0fc" providerId="LiveId" clId="{2F614CAB-DE9B-4716-85A2-F747A6D53B97}" dt="2022-07-11T16:14:18.152" v="2285"/>
          <ac:spMkLst>
            <pc:docMk/>
            <pc:sldMk cId="576659664" sldId="286"/>
            <ac:spMk id="8" creationId="{02DDDB8B-9C8C-AA00-1555-3523227111FC}"/>
          </ac:spMkLst>
        </pc:spChg>
        <pc:spChg chg="mod">
          <ac:chgData name="황 성미" userId="aeec4f73118ba0fc" providerId="LiveId" clId="{2F614CAB-DE9B-4716-85A2-F747A6D53B97}" dt="2022-07-11T16:14:18.152" v="2285"/>
          <ac:spMkLst>
            <pc:docMk/>
            <pc:sldMk cId="576659664" sldId="286"/>
            <ac:spMk id="9" creationId="{280D74D0-0A68-5B25-40D7-8BD2CBC0B99C}"/>
          </ac:spMkLst>
        </pc:spChg>
        <pc:spChg chg="mod">
          <ac:chgData name="황 성미" userId="aeec4f73118ba0fc" providerId="LiveId" clId="{2F614CAB-DE9B-4716-85A2-F747A6D53B97}" dt="2022-07-11T16:14:18.152" v="2285"/>
          <ac:spMkLst>
            <pc:docMk/>
            <pc:sldMk cId="576659664" sldId="286"/>
            <ac:spMk id="10" creationId="{E6AFBB2A-620C-ABB5-7055-05A8B79DDC86}"/>
          </ac:spMkLst>
        </pc:spChg>
        <pc:spChg chg="mod">
          <ac:chgData name="황 성미" userId="aeec4f73118ba0fc" providerId="LiveId" clId="{2F614CAB-DE9B-4716-85A2-F747A6D53B97}" dt="2022-07-11T16:14:18.152" v="2285"/>
          <ac:spMkLst>
            <pc:docMk/>
            <pc:sldMk cId="576659664" sldId="286"/>
            <ac:spMk id="11" creationId="{A229EBA1-D838-B06B-7A52-BFAA5B6EBD77}"/>
          </ac:spMkLst>
        </pc:spChg>
        <pc:grpChg chg="add mod">
          <ac:chgData name="황 성미" userId="aeec4f73118ba0fc" providerId="LiveId" clId="{2F614CAB-DE9B-4716-85A2-F747A6D53B97}" dt="2022-07-11T16:14:18.152" v="2285"/>
          <ac:grpSpMkLst>
            <pc:docMk/>
            <pc:sldMk cId="576659664" sldId="286"/>
            <ac:grpSpMk id="4" creationId="{B204B967-F893-9F3C-D047-264350E654B3}"/>
          </ac:grpSpMkLst>
        </pc:grpChg>
        <pc:grpChg chg="mod">
          <ac:chgData name="황 성미" userId="aeec4f73118ba0fc" providerId="LiveId" clId="{2F614CAB-DE9B-4716-85A2-F747A6D53B97}" dt="2022-07-11T16:14:18.152" v="2285"/>
          <ac:grpSpMkLst>
            <pc:docMk/>
            <pc:sldMk cId="576659664" sldId="286"/>
            <ac:grpSpMk id="5" creationId="{C5F242E1-89BD-F96B-C9E3-B41C9A08ED26}"/>
          </ac:grpSpMkLst>
        </pc:grpChg>
        <pc:picChg chg="add mod">
          <ac:chgData name="황 성미" userId="aeec4f73118ba0fc" providerId="LiveId" clId="{2F614CAB-DE9B-4716-85A2-F747A6D53B97}" dt="2022-07-11T16:14:11.256" v="2284" actId="14100"/>
          <ac:picMkLst>
            <pc:docMk/>
            <pc:sldMk cId="576659664" sldId="286"/>
            <ac:picMk id="3" creationId="{AAD5D76B-9EE1-8FBF-A034-0F55BAA17271}"/>
          </ac:picMkLst>
        </pc:picChg>
      </pc:sldChg>
      <pc:sldChg chg="add del setBg">
        <pc:chgData name="황 성미" userId="aeec4f73118ba0fc" providerId="LiveId" clId="{2F614CAB-DE9B-4716-85A2-F747A6D53B97}" dt="2022-07-11T16:13:33.308" v="2274" actId="47"/>
        <pc:sldMkLst>
          <pc:docMk/>
          <pc:sldMk cId="947416482" sldId="286"/>
        </pc:sldMkLst>
      </pc:sldChg>
      <pc:sldChg chg="del">
        <pc:chgData name="황 성미" userId="aeec4f73118ba0fc" providerId="LiveId" clId="{2F614CAB-DE9B-4716-85A2-F747A6D53B97}" dt="2022-07-11T13:54:46.187" v="0" actId="47"/>
        <pc:sldMkLst>
          <pc:docMk/>
          <pc:sldMk cId="3916665410" sldId="294"/>
        </pc:sldMkLst>
      </pc:sldChg>
      <pc:sldMasterChg chg="delSldLayout">
        <pc:chgData name="황 성미" userId="aeec4f73118ba0fc" providerId="LiveId" clId="{2F614CAB-DE9B-4716-85A2-F747A6D53B97}" dt="2022-07-11T13:54:46.187" v="0" actId="47"/>
        <pc:sldMasterMkLst>
          <pc:docMk/>
          <pc:sldMasterMk cId="787716598" sldId="2147483648"/>
        </pc:sldMasterMkLst>
        <pc:sldLayoutChg chg="del">
          <pc:chgData name="황 성미" userId="aeec4f73118ba0fc" providerId="LiveId" clId="{2F614CAB-DE9B-4716-85A2-F747A6D53B97}" dt="2022-07-11T13:54:46.187" v="0" actId="47"/>
          <pc:sldLayoutMkLst>
            <pc:docMk/>
            <pc:sldMasterMk cId="787716598" sldId="2147483648"/>
            <pc:sldLayoutMk cId="3074787889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334F2-71A2-4757-8425-9A177BDA476D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2CACF-B635-4DDC-B9AD-60BB8E9567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925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42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159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1441" y="129929"/>
            <a:ext cx="10515600" cy="615553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3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사다리꼴 6"/>
          <p:cNvSpPr/>
          <p:nvPr/>
        </p:nvSpPr>
        <p:spPr>
          <a:xfrm flipV="1">
            <a:off x="295276" y="-3767"/>
            <a:ext cx="11772000" cy="133696"/>
          </a:xfrm>
          <a:prstGeom prst="trapezoid">
            <a:avLst>
              <a:gd name="adj" fmla="val 62573"/>
            </a:avLst>
          </a:prstGeom>
          <a:solidFill>
            <a:srgbClr val="A4B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291441" y="-5762"/>
            <a:ext cx="1063910" cy="135691"/>
            <a:chOff x="291441" y="-5762"/>
            <a:chExt cx="1063910" cy="135691"/>
          </a:xfrm>
        </p:grpSpPr>
        <p:sp>
          <p:nvSpPr>
            <p:cNvPr id="12" name="자유형 11"/>
            <p:cNvSpPr/>
            <p:nvPr/>
          </p:nvSpPr>
          <p:spPr>
            <a:xfrm flipH="1">
              <a:off x="291441" y="-5762"/>
              <a:ext cx="573890" cy="135691"/>
            </a:xfrm>
            <a:custGeom>
              <a:avLst/>
              <a:gdLst>
                <a:gd name="connsiteX0" fmla="*/ 573890 w 573890"/>
                <a:gd name="connsiteY0" fmla="*/ 0 h 135691"/>
                <a:gd name="connsiteX1" fmla="*/ 78719 w 573890"/>
                <a:gd name="connsiteY1" fmla="*/ 0 h 135691"/>
                <a:gd name="connsiteX2" fmla="*/ 0 w 573890"/>
                <a:gd name="connsiteY2" fmla="*/ 135691 h 135691"/>
                <a:gd name="connsiteX3" fmla="*/ 495171 w 573890"/>
                <a:gd name="connsiteY3" fmla="*/ 135691 h 135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890" h="135691">
                  <a:moveTo>
                    <a:pt x="573890" y="0"/>
                  </a:moveTo>
                  <a:lnTo>
                    <a:pt x="78719" y="0"/>
                  </a:lnTo>
                  <a:lnTo>
                    <a:pt x="0" y="135691"/>
                  </a:lnTo>
                  <a:lnTo>
                    <a:pt x="495171" y="135691"/>
                  </a:lnTo>
                  <a:close/>
                </a:path>
              </a:pathLst>
            </a:custGeom>
            <a:solidFill>
              <a:srgbClr val="B6D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B6DBD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 flipH="1">
              <a:off x="781461" y="-5762"/>
              <a:ext cx="573890" cy="135691"/>
            </a:xfrm>
            <a:custGeom>
              <a:avLst/>
              <a:gdLst>
                <a:gd name="connsiteX0" fmla="*/ 573890 w 573890"/>
                <a:gd name="connsiteY0" fmla="*/ 0 h 135691"/>
                <a:gd name="connsiteX1" fmla="*/ 78719 w 573890"/>
                <a:gd name="connsiteY1" fmla="*/ 0 h 135691"/>
                <a:gd name="connsiteX2" fmla="*/ 0 w 573890"/>
                <a:gd name="connsiteY2" fmla="*/ 135691 h 135691"/>
                <a:gd name="connsiteX3" fmla="*/ 495171 w 573890"/>
                <a:gd name="connsiteY3" fmla="*/ 135691 h 135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890" h="135691">
                  <a:moveTo>
                    <a:pt x="573890" y="0"/>
                  </a:moveTo>
                  <a:lnTo>
                    <a:pt x="78719" y="0"/>
                  </a:lnTo>
                  <a:lnTo>
                    <a:pt x="0" y="135691"/>
                  </a:lnTo>
                  <a:lnTo>
                    <a:pt x="495171" y="135691"/>
                  </a:lnTo>
                  <a:close/>
                </a:path>
              </a:pathLst>
            </a:custGeom>
            <a:solidFill>
              <a:srgbClr val="FF9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B6DBD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" name="그룹 8"/>
          <p:cNvGrpSpPr/>
          <p:nvPr userDrawn="1"/>
        </p:nvGrpSpPr>
        <p:grpSpPr>
          <a:xfrm>
            <a:off x="11449713" y="6796088"/>
            <a:ext cx="547313" cy="61912"/>
            <a:chOff x="291441" y="-5762"/>
            <a:chExt cx="1063910" cy="135691"/>
          </a:xfrm>
        </p:grpSpPr>
        <p:sp>
          <p:nvSpPr>
            <p:cNvPr id="10" name="자유형 9"/>
            <p:cNvSpPr/>
            <p:nvPr/>
          </p:nvSpPr>
          <p:spPr>
            <a:xfrm flipH="1">
              <a:off x="291441" y="-5762"/>
              <a:ext cx="573890" cy="135691"/>
            </a:xfrm>
            <a:custGeom>
              <a:avLst/>
              <a:gdLst>
                <a:gd name="connsiteX0" fmla="*/ 573890 w 573890"/>
                <a:gd name="connsiteY0" fmla="*/ 0 h 135691"/>
                <a:gd name="connsiteX1" fmla="*/ 78719 w 573890"/>
                <a:gd name="connsiteY1" fmla="*/ 0 h 135691"/>
                <a:gd name="connsiteX2" fmla="*/ 0 w 573890"/>
                <a:gd name="connsiteY2" fmla="*/ 135691 h 135691"/>
                <a:gd name="connsiteX3" fmla="*/ 495171 w 573890"/>
                <a:gd name="connsiteY3" fmla="*/ 135691 h 135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890" h="135691">
                  <a:moveTo>
                    <a:pt x="573890" y="0"/>
                  </a:moveTo>
                  <a:lnTo>
                    <a:pt x="78719" y="0"/>
                  </a:lnTo>
                  <a:lnTo>
                    <a:pt x="0" y="135691"/>
                  </a:lnTo>
                  <a:lnTo>
                    <a:pt x="495171" y="135691"/>
                  </a:lnTo>
                  <a:close/>
                </a:path>
              </a:pathLst>
            </a:custGeom>
            <a:solidFill>
              <a:srgbClr val="B6D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B6DBD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 flipH="1">
              <a:off x="781461" y="-5762"/>
              <a:ext cx="573890" cy="135691"/>
            </a:xfrm>
            <a:custGeom>
              <a:avLst/>
              <a:gdLst>
                <a:gd name="connsiteX0" fmla="*/ 573890 w 573890"/>
                <a:gd name="connsiteY0" fmla="*/ 0 h 135691"/>
                <a:gd name="connsiteX1" fmla="*/ 78719 w 573890"/>
                <a:gd name="connsiteY1" fmla="*/ 0 h 135691"/>
                <a:gd name="connsiteX2" fmla="*/ 0 w 573890"/>
                <a:gd name="connsiteY2" fmla="*/ 135691 h 135691"/>
                <a:gd name="connsiteX3" fmla="*/ 495171 w 573890"/>
                <a:gd name="connsiteY3" fmla="*/ 135691 h 135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890" h="135691">
                  <a:moveTo>
                    <a:pt x="573890" y="0"/>
                  </a:moveTo>
                  <a:lnTo>
                    <a:pt x="78719" y="0"/>
                  </a:lnTo>
                  <a:lnTo>
                    <a:pt x="0" y="135691"/>
                  </a:lnTo>
                  <a:lnTo>
                    <a:pt x="495171" y="135691"/>
                  </a:lnTo>
                  <a:close/>
                </a:path>
              </a:pathLst>
            </a:custGeom>
            <a:solidFill>
              <a:srgbClr val="FF98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B6DBD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슬라이드 번호 개체 틀 4"/>
          <p:cNvSpPr txBox="1">
            <a:spLocks/>
          </p:cNvSpPr>
          <p:nvPr userDrawn="1"/>
        </p:nvSpPr>
        <p:spPr>
          <a:xfrm>
            <a:off x="11316859" y="6500847"/>
            <a:ext cx="546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981B84-C809-4F0E-AFEC-39C056C0B091}" type="slidenum">
              <a:rPr kumimoji="0" lang="ko-KR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2851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 userDrawn="1"/>
        </p:nvGrpSpPr>
        <p:grpSpPr>
          <a:xfrm>
            <a:off x="291441" y="-5762"/>
            <a:ext cx="11775835" cy="6863762"/>
            <a:chOff x="291441" y="-5762"/>
            <a:chExt cx="11775835" cy="6863762"/>
          </a:xfrm>
        </p:grpSpPr>
        <p:sp>
          <p:nvSpPr>
            <p:cNvPr id="13" name="사다리꼴 12"/>
            <p:cNvSpPr/>
            <p:nvPr/>
          </p:nvSpPr>
          <p:spPr>
            <a:xfrm flipV="1">
              <a:off x="295276" y="-3767"/>
              <a:ext cx="11772000" cy="133696"/>
            </a:xfrm>
            <a:prstGeom prst="trapezoid">
              <a:avLst>
                <a:gd name="adj" fmla="val 62573"/>
              </a:avLst>
            </a:prstGeom>
            <a:solidFill>
              <a:srgbClr val="A4B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6" name="그룹 15"/>
            <p:cNvGrpSpPr/>
            <p:nvPr userDrawn="1"/>
          </p:nvGrpSpPr>
          <p:grpSpPr>
            <a:xfrm>
              <a:off x="291441" y="-5762"/>
              <a:ext cx="1063910" cy="135691"/>
              <a:chOff x="291441" y="-5762"/>
              <a:chExt cx="1063910" cy="135691"/>
            </a:xfrm>
          </p:grpSpPr>
          <p:sp>
            <p:nvSpPr>
              <p:cNvPr id="14" name="자유형 13"/>
              <p:cNvSpPr/>
              <p:nvPr/>
            </p:nvSpPr>
            <p:spPr>
              <a:xfrm flipH="1">
                <a:off x="291441" y="-5762"/>
                <a:ext cx="573890" cy="135691"/>
              </a:xfrm>
              <a:custGeom>
                <a:avLst/>
                <a:gdLst>
                  <a:gd name="connsiteX0" fmla="*/ 573890 w 573890"/>
                  <a:gd name="connsiteY0" fmla="*/ 0 h 135691"/>
                  <a:gd name="connsiteX1" fmla="*/ 78719 w 573890"/>
                  <a:gd name="connsiteY1" fmla="*/ 0 h 135691"/>
                  <a:gd name="connsiteX2" fmla="*/ 0 w 573890"/>
                  <a:gd name="connsiteY2" fmla="*/ 135691 h 135691"/>
                  <a:gd name="connsiteX3" fmla="*/ 495171 w 573890"/>
                  <a:gd name="connsiteY3" fmla="*/ 135691 h 135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890" h="135691">
                    <a:moveTo>
                      <a:pt x="573890" y="0"/>
                    </a:moveTo>
                    <a:lnTo>
                      <a:pt x="78719" y="0"/>
                    </a:lnTo>
                    <a:lnTo>
                      <a:pt x="0" y="135691"/>
                    </a:lnTo>
                    <a:lnTo>
                      <a:pt x="495171" y="135691"/>
                    </a:lnTo>
                    <a:close/>
                  </a:path>
                </a:pathLst>
              </a:custGeom>
              <a:solidFill>
                <a:srgbClr val="B6DB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B6DBD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" name="자유형 14"/>
              <p:cNvSpPr/>
              <p:nvPr/>
            </p:nvSpPr>
            <p:spPr>
              <a:xfrm flipH="1">
                <a:off x="781461" y="-5762"/>
                <a:ext cx="573890" cy="135691"/>
              </a:xfrm>
              <a:custGeom>
                <a:avLst/>
                <a:gdLst>
                  <a:gd name="connsiteX0" fmla="*/ 573890 w 573890"/>
                  <a:gd name="connsiteY0" fmla="*/ 0 h 135691"/>
                  <a:gd name="connsiteX1" fmla="*/ 78719 w 573890"/>
                  <a:gd name="connsiteY1" fmla="*/ 0 h 135691"/>
                  <a:gd name="connsiteX2" fmla="*/ 0 w 573890"/>
                  <a:gd name="connsiteY2" fmla="*/ 135691 h 135691"/>
                  <a:gd name="connsiteX3" fmla="*/ 495171 w 573890"/>
                  <a:gd name="connsiteY3" fmla="*/ 135691 h 135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890" h="135691">
                    <a:moveTo>
                      <a:pt x="573890" y="0"/>
                    </a:moveTo>
                    <a:lnTo>
                      <a:pt x="78719" y="0"/>
                    </a:lnTo>
                    <a:lnTo>
                      <a:pt x="0" y="135691"/>
                    </a:lnTo>
                    <a:lnTo>
                      <a:pt x="495171" y="135691"/>
                    </a:lnTo>
                    <a:close/>
                  </a:path>
                </a:pathLst>
              </a:custGeom>
              <a:solidFill>
                <a:srgbClr val="FF98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B6DBD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7" name="그룹 16"/>
            <p:cNvGrpSpPr/>
            <p:nvPr userDrawn="1"/>
          </p:nvGrpSpPr>
          <p:grpSpPr>
            <a:xfrm>
              <a:off x="11272837" y="6796088"/>
              <a:ext cx="547313" cy="61912"/>
              <a:chOff x="291441" y="-5762"/>
              <a:chExt cx="1063910" cy="135691"/>
            </a:xfrm>
          </p:grpSpPr>
          <p:sp>
            <p:nvSpPr>
              <p:cNvPr id="18" name="자유형 17"/>
              <p:cNvSpPr/>
              <p:nvPr/>
            </p:nvSpPr>
            <p:spPr>
              <a:xfrm flipH="1">
                <a:off x="291441" y="-5762"/>
                <a:ext cx="573890" cy="135691"/>
              </a:xfrm>
              <a:custGeom>
                <a:avLst/>
                <a:gdLst>
                  <a:gd name="connsiteX0" fmla="*/ 573890 w 573890"/>
                  <a:gd name="connsiteY0" fmla="*/ 0 h 135691"/>
                  <a:gd name="connsiteX1" fmla="*/ 78719 w 573890"/>
                  <a:gd name="connsiteY1" fmla="*/ 0 h 135691"/>
                  <a:gd name="connsiteX2" fmla="*/ 0 w 573890"/>
                  <a:gd name="connsiteY2" fmla="*/ 135691 h 135691"/>
                  <a:gd name="connsiteX3" fmla="*/ 495171 w 573890"/>
                  <a:gd name="connsiteY3" fmla="*/ 135691 h 135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890" h="135691">
                    <a:moveTo>
                      <a:pt x="573890" y="0"/>
                    </a:moveTo>
                    <a:lnTo>
                      <a:pt x="78719" y="0"/>
                    </a:lnTo>
                    <a:lnTo>
                      <a:pt x="0" y="135691"/>
                    </a:lnTo>
                    <a:lnTo>
                      <a:pt x="495171" y="135691"/>
                    </a:lnTo>
                    <a:close/>
                  </a:path>
                </a:pathLst>
              </a:custGeom>
              <a:solidFill>
                <a:srgbClr val="B6DB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B6DBD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자유형 18"/>
              <p:cNvSpPr/>
              <p:nvPr/>
            </p:nvSpPr>
            <p:spPr>
              <a:xfrm flipH="1">
                <a:off x="781461" y="-5762"/>
                <a:ext cx="573890" cy="135691"/>
              </a:xfrm>
              <a:custGeom>
                <a:avLst/>
                <a:gdLst>
                  <a:gd name="connsiteX0" fmla="*/ 573890 w 573890"/>
                  <a:gd name="connsiteY0" fmla="*/ 0 h 135691"/>
                  <a:gd name="connsiteX1" fmla="*/ 78719 w 573890"/>
                  <a:gd name="connsiteY1" fmla="*/ 0 h 135691"/>
                  <a:gd name="connsiteX2" fmla="*/ 0 w 573890"/>
                  <a:gd name="connsiteY2" fmla="*/ 135691 h 135691"/>
                  <a:gd name="connsiteX3" fmla="*/ 495171 w 573890"/>
                  <a:gd name="connsiteY3" fmla="*/ 135691 h 135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890" h="135691">
                    <a:moveTo>
                      <a:pt x="573890" y="0"/>
                    </a:moveTo>
                    <a:lnTo>
                      <a:pt x="78719" y="0"/>
                    </a:lnTo>
                    <a:lnTo>
                      <a:pt x="0" y="135691"/>
                    </a:lnTo>
                    <a:lnTo>
                      <a:pt x="495171" y="135691"/>
                    </a:lnTo>
                    <a:close/>
                  </a:path>
                </a:pathLst>
              </a:custGeom>
              <a:solidFill>
                <a:srgbClr val="FF98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B6DBD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554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249B6-C64A-4254-A0B4-5BF7119D557C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5F15D-7E25-4C51-A856-12111AF4F3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716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9" r:id="rId3"/>
    <p:sldLayoutId id="2147483660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C3876FB-361F-567A-9BBA-C45460994ABA}"/>
              </a:ext>
            </a:extLst>
          </p:cNvPr>
          <p:cNvGrpSpPr/>
          <p:nvPr/>
        </p:nvGrpSpPr>
        <p:grpSpPr>
          <a:xfrm>
            <a:off x="1077127" y="1496933"/>
            <a:ext cx="2705900" cy="2393732"/>
            <a:chOff x="1077127" y="1496933"/>
            <a:chExt cx="2705900" cy="2393732"/>
          </a:xfrm>
        </p:grpSpPr>
        <p:grpSp>
          <p:nvGrpSpPr>
            <p:cNvPr id="2" name="그룹 1"/>
            <p:cNvGrpSpPr/>
            <p:nvPr/>
          </p:nvGrpSpPr>
          <p:grpSpPr>
            <a:xfrm>
              <a:off x="1077127" y="1496933"/>
              <a:ext cx="2651789" cy="1897446"/>
              <a:chOff x="1439204" y="1756358"/>
              <a:chExt cx="2651789" cy="1897446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447658" y="2183460"/>
                <a:ext cx="14879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CAFE</a:t>
                </a:r>
                <a:endParaRPr lang="ko-KR" altLang="en-US" sz="40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447658" y="2842429"/>
                <a:ext cx="14959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Kiosk</a:t>
                </a:r>
                <a:endParaRPr lang="ko-KR" altLang="en-US" sz="4000" b="1" dirty="0">
                  <a:solidFill>
                    <a:schemeClr val="accent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566443" y="3608085"/>
                <a:ext cx="1262275" cy="45719"/>
              </a:xfrm>
              <a:prstGeom prst="rect">
                <a:avLst/>
              </a:prstGeom>
              <a:solidFill>
                <a:srgbClr val="C081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2828718" y="3608085"/>
                <a:ext cx="1262275" cy="45719"/>
              </a:xfrm>
              <a:prstGeom prst="rect">
                <a:avLst/>
              </a:prstGeom>
              <a:solidFill>
                <a:srgbClr val="462C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439204" y="1756358"/>
                <a:ext cx="19784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D6AF96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</a:t>
                </a:r>
                <a:r>
                  <a:rPr lang="en-US" altLang="ko-KR" dirty="0" err="1">
                    <a:solidFill>
                      <a:srgbClr val="604C3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ook</a:t>
                </a:r>
                <a:r>
                  <a:rPr lang="en-US" altLang="ko-KR" dirty="0" err="1">
                    <a:solidFill>
                      <a:srgbClr val="D6AF96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</a:t>
                </a:r>
                <a:r>
                  <a:rPr lang="en-US" altLang="ko-KR" dirty="0" err="1">
                    <a:solidFill>
                      <a:srgbClr val="604C3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yung</a:t>
                </a:r>
                <a:r>
                  <a:rPr lang="en-US" altLang="ko-KR" dirty="0">
                    <a:solidFill>
                      <a:srgbClr val="D6AF96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Cafe</a:t>
                </a:r>
                <a:endParaRPr lang="ko-KR" altLang="en-US" dirty="0">
                  <a:solidFill>
                    <a:srgbClr val="604C3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79A57C-5B89-1B06-E897-CEA79B2E9D29}"/>
                </a:ext>
              </a:extLst>
            </p:cNvPr>
            <p:cNvSpPr/>
            <p:nvPr/>
          </p:nvSpPr>
          <p:spPr>
            <a:xfrm>
              <a:off x="2466641" y="3429000"/>
              <a:ext cx="131638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C1B49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1811943</a:t>
              </a:r>
            </a:p>
            <a:p>
              <a:pPr algn="r"/>
              <a:r>
                <a:rPr lang="ko-KR" altLang="en-US" sz="1200" dirty="0">
                  <a:solidFill>
                    <a:srgbClr val="C1B49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통계학과 황성미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0810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25317" y="687929"/>
            <a:ext cx="2068195" cy="1296874"/>
            <a:chOff x="825317" y="840329"/>
            <a:chExt cx="2068195" cy="1296874"/>
          </a:xfrm>
        </p:grpSpPr>
        <p:sp>
          <p:nvSpPr>
            <p:cNvPr id="177" name="TextBox 176"/>
            <p:cNvSpPr txBox="1"/>
            <p:nvPr/>
          </p:nvSpPr>
          <p:spPr>
            <a:xfrm>
              <a:off x="825317" y="1512160"/>
              <a:ext cx="1005403" cy="625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3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목차</a:t>
              </a: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825317" y="840329"/>
              <a:ext cx="20681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rgbClr val="D6AF9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</a:t>
              </a:r>
              <a:r>
                <a:rPr lang="en-US" altLang="ko-KR" b="1" dirty="0" err="1">
                  <a:solidFill>
                    <a:srgbClr val="604C3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ook</a:t>
              </a:r>
              <a:r>
                <a:rPr lang="en-US" altLang="ko-KR" b="1" dirty="0" err="1">
                  <a:solidFill>
                    <a:srgbClr val="D6AF9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</a:t>
              </a:r>
              <a:r>
                <a:rPr lang="en-US" altLang="ko-KR" b="1" dirty="0" err="1">
                  <a:solidFill>
                    <a:srgbClr val="604C3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yung</a:t>
              </a:r>
              <a:r>
                <a:rPr lang="en-US" altLang="ko-KR" b="1" dirty="0">
                  <a:solidFill>
                    <a:srgbClr val="D6AF9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Cafe</a:t>
              </a:r>
              <a:endParaRPr lang="ko-KR" altLang="en-US" b="1" dirty="0">
                <a:solidFill>
                  <a:srgbClr val="604C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15DBF0B-202C-60CE-EFFC-2A957D034094}"/>
              </a:ext>
            </a:extLst>
          </p:cNvPr>
          <p:cNvGrpSpPr/>
          <p:nvPr/>
        </p:nvGrpSpPr>
        <p:grpSpPr>
          <a:xfrm>
            <a:off x="6537858" y="2092687"/>
            <a:ext cx="2679146" cy="400110"/>
            <a:chOff x="4709697" y="2436354"/>
            <a:chExt cx="2679146" cy="40011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7FD807D-968C-E964-B634-70783DADA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9697" y="2483723"/>
              <a:ext cx="285750" cy="2857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C0B448-655E-9B8E-E7B7-D33EB4679A4F}"/>
                </a:ext>
              </a:extLst>
            </p:cNvPr>
            <p:cNvSpPr txBox="1"/>
            <p:nvPr/>
          </p:nvSpPr>
          <p:spPr>
            <a:xfrm>
              <a:off x="4995447" y="2436354"/>
              <a:ext cx="23933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. </a:t>
              </a:r>
              <a:r>
                <a:rPr lang="ko-KR" altLang="en-US" sz="2000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배경 및 목표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CF9CBFB-8B58-CA8C-83C8-2B2D05D7C8DE}"/>
              </a:ext>
            </a:extLst>
          </p:cNvPr>
          <p:cNvGrpSpPr/>
          <p:nvPr/>
        </p:nvGrpSpPr>
        <p:grpSpPr>
          <a:xfrm>
            <a:off x="6537858" y="2797409"/>
            <a:ext cx="3262152" cy="615553"/>
            <a:chOff x="4709697" y="2436354"/>
            <a:chExt cx="3262152" cy="61555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7ADD411-24A4-2394-250A-181B8C257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9697" y="2483723"/>
              <a:ext cx="285750" cy="2857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7CD786-FA80-CABA-4F2A-2C4ECF0706CD}"/>
                </a:ext>
              </a:extLst>
            </p:cNvPr>
            <p:cNvSpPr txBox="1"/>
            <p:nvPr/>
          </p:nvSpPr>
          <p:spPr>
            <a:xfrm>
              <a:off x="4995446" y="2436354"/>
              <a:ext cx="297640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. </a:t>
              </a:r>
              <a:r>
                <a:rPr lang="en-US" altLang="ko-KR" sz="2000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SW &amp; UI</a:t>
              </a:r>
              <a:r>
                <a:rPr lang="ko-KR" altLang="en-US" sz="2000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설계 </a:t>
              </a:r>
              <a:endParaRPr lang="en-US" altLang="ko-KR" sz="2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r>
                <a:rPr lang="en-US" altLang="ko-KR" sz="1400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_</a:t>
              </a:r>
              <a:r>
                <a:rPr lang="ko-KR" altLang="en-US" sz="1400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주요 기능</a:t>
              </a:r>
              <a:r>
                <a:rPr lang="en-US" altLang="ko-KR" sz="1400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, </a:t>
              </a:r>
              <a:r>
                <a:rPr lang="ko-KR" altLang="en-US" sz="1400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구성도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4C10136-57B2-0B69-785A-237FD8EE5E4F}"/>
              </a:ext>
            </a:extLst>
          </p:cNvPr>
          <p:cNvGrpSpPr/>
          <p:nvPr/>
        </p:nvGrpSpPr>
        <p:grpSpPr>
          <a:xfrm>
            <a:off x="6537858" y="3610539"/>
            <a:ext cx="2679146" cy="400110"/>
            <a:chOff x="4709697" y="2436354"/>
            <a:chExt cx="2679146" cy="40011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BE08CF2-1AEE-27DC-754A-C2F217D6E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9697" y="2483723"/>
              <a:ext cx="285750" cy="2857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6B4AC3-86CB-4674-1702-EFCDCB2F96A6}"/>
                </a:ext>
              </a:extLst>
            </p:cNvPr>
            <p:cNvSpPr txBox="1"/>
            <p:nvPr/>
          </p:nvSpPr>
          <p:spPr>
            <a:xfrm>
              <a:off x="4995447" y="2436354"/>
              <a:ext cx="23933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. </a:t>
              </a:r>
              <a:r>
                <a:rPr lang="ko-KR" altLang="en-US" sz="2000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시연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13302EB-E1CE-A7E2-5117-8D36AA2F50A7}"/>
              </a:ext>
            </a:extLst>
          </p:cNvPr>
          <p:cNvGrpSpPr/>
          <p:nvPr/>
        </p:nvGrpSpPr>
        <p:grpSpPr>
          <a:xfrm>
            <a:off x="6537858" y="4231697"/>
            <a:ext cx="2679146" cy="400110"/>
            <a:chOff x="4709697" y="2436354"/>
            <a:chExt cx="2679146" cy="40011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0216333-66F4-22F9-F881-C58110795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9697" y="2483723"/>
              <a:ext cx="285750" cy="2857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08DEF9-C055-EF8F-62C7-B5B269E1342E}"/>
                </a:ext>
              </a:extLst>
            </p:cNvPr>
            <p:cNvSpPr txBox="1"/>
            <p:nvPr/>
          </p:nvSpPr>
          <p:spPr>
            <a:xfrm>
              <a:off x="4995447" y="2436354"/>
              <a:ext cx="23933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. </a:t>
              </a:r>
              <a:r>
                <a:rPr lang="ko-KR" altLang="en-US" sz="2000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아쉬운 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3021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191A04C-3899-D814-CECE-E7C16F650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25316" y="687929"/>
            <a:ext cx="2068196" cy="1887805"/>
            <a:chOff x="825316" y="840329"/>
            <a:chExt cx="2068196" cy="1887805"/>
          </a:xfrm>
        </p:grpSpPr>
        <p:sp>
          <p:nvSpPr>
            <p:cNvPr id="177" name="TextBox 176"/>
            <p:cNvSpPr txBox="1"/>
            <p:nvPr/>
          </p:nvSpPr>
          <p:spPr>
            <a:xfrm>
              <a:off x="825316" y="1512160"/>
              <a:ext cx="2068195" cy="1215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3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배경 및 </a:t>
              </a:r>
              <a:endPara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3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</a:t>
              </a: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825317" y="840329"/>
              <a:ext cx="20681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rgbClr val="D6AF9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</a:t>
              </a:r>
              <a:r>
                <a:rPr lang="en-US" altLang="ko-KR" b="1" dirty="0" err="1">
                  <a:solidFill>
                    <a:srgbClr val="604C3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ook</a:t>
              </a:r>
              <a:r>
                <a:rPr lang="en-US" altLang="ko-KR" b="1" dirty="0" err="1">
                  <a:solidFill>
                    <a:srgbClr val="D6AF9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</a:t>
              </a:r>
              <a:r>
                <a:rPr lang="en-US" altLang="ko-KR" b="1" dirty="0" err="1">
                  <a:solidFill>
                    <a:srgbClr val="604C3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yung</a:t>
              </a:r>
              <a:r>
                <a:rPr lang="en-US" altLang="ko-KR" b="1" dirty="0">
                  <a:solidFill>
                    <a:srgbClr val="D6AF9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Cafe</a:t>
              </a:r>
              <a:endParaRPr lang="ko-KR" altLang="en-US" b="1" dirty="0">
                <a:solidFill>
                  <a:srgbClr val="604C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9E1EF1-21F7-74C3-1155-AED54517E369}"/>
              </a:ext>
            </a:extLst>
          </p:cNvPr>
          <p:cNvSpPr txBox="1"/>
          <p:nvPr/>
        </p:nvSpPr>
        <p:spPr>
          <a:xfrm>
            <a:off x="3777648" y="2403288"/>
            <a:ext cx="483488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코로나 시대가 시작되며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매장에 상주할 필요 없이 관리가 가능한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sz="3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&lt;</a:t>
            </a:r>
            <a:r>
              <a:rPr lang="ko-KR" altLang="en-US" sz="3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무인 카페</a:t>
            </a:r>
            <a:r>
              <a:rPr lang="en-US" altLang="ko-KR" sz="3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&gt;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등장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2CB7FD71-F29E-543E-1553-CD72D9A99EFD}"/>
              </a:ext>
            </a:extLst>
          </p:cNvPr>
          <p:cNvSpPr/>
          <p:nvPr/>
        </p:nvSpPr>
        <p:spPr>
          <a:xfrm>
            <a:off x="9878650" y="3758504"/>
            <a:ext cx="1557655" cy="302499"/>
          </a:xfrm>
          <a:prstGeom prst="parallelogram">
            <a:avLst/>
          </a:prstGeom>
          <a:solidFill>
            <a:srgbClr val="C1B49A">
              <a:alpha val="41000"/>
            </a:srgbClr>
          </a:solidFill>
          <a:ln>
            <a:solidFill>
              <a:srgbClr val="C1B49A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2A0AA2-45B3-D1E3-630B-73CFBAE94579}"/>
              </a:ext>
            </a:extLst>
          </p:cNvPr>
          <p:cNvSpPr txBox="1"/>
          <p:nvPr/>
        </p:nvSpPr>
        <p:spPr>
          <a:xfrm>
            <a:off x="6601422" y="3678724"/>
            <a:ext cx="48348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&lt;</a:t>
            </a:r>
            <a:r>
              <a:rPr lang="ko-KR" altLang="en-US" sz="24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나우커피</a:t>
            </a:r>
            <a:r>
              <a:rPr lang="en-US" altLang="ko-KR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&gt;</a:t>
            </a:r>
          </a:p>
          <a:p>
            <a:pPr algn="r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주문부터 음료 제조까지 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r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키오스크 시스템과 커피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머신기를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이용하여 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r"/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100%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무인 시스템으로 가동되는 카페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C5CB48-6758-7D1B-9EF7-72F99B5C2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417" y="785829"/>
            <a:ext cx="3689405" cy="2186846"/>
          </a:xfrm>
          <a:prstGeom prst="rect">
            <a:avLst/>
          </a:prstGeom>
        </p:spPr>
      </p:pic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44A5A229-FCAD-94C7-EAEB-9C7A8284A93F}"/>
              </a:ext>
            </a:extLst>
          </p:cNvPr>
          <p:cNvSpPr/>
          <p:nvPr/>
        </p:nvSpPr>
        <p:spPr>
          <a:xfrm>
            <a:off x="3777649" y="3047919"/>
            <a:ext cx="2097058" cy="447130"/>
          </a:xfrm>
          <a:prstGeom prst="parallelogram">
            <a:avLst/>
          </a:prstGeom>
          <a:solidFill>
            <a:srgbClr val="5A3D1C">
              <a:alpha val="41000"/>
            </a:srgbClr>
          </a:solidFill>
          <a:ln>
            <a:solidFill>
              <a:srgbClr val="5A3D1C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4E1573-A8DC-C2CD-AF2B-77770B907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348" y="3758504"/>
            <a:ext cx="3157745" cy="2159039"/>
          </a:xfrm>
          <a:prstGeom prst="rect">
            <a:avLst/>
          </a:prstGeom>
        </p:spPr>
      </p:pic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81F20239-E126-BD04-C841-27635D49EC25}"/>
              </a:ext>
            </a:extLst>
          </p:cNvPr>
          <p:cNvSpPr/>
          <p:nvPr/>
        </p:nvSpPr>
        <p:spPr>
          <a:xfrm>
            <a:off x="12297309" y="2531715"/>
            <a:ext cx="1557655" cy="302499"/>
          </a:xfrm>
          <a:prstGeom prst="parallelogram">
            <a:avLst/>
          </a:prstGeom>
          <a:solidFill>
            <a:srgbClr val="C1B49A">
              <a:alpha val="41000"/>
            </a:srgbClr>
          </a:solidFill>
          <a:ln>
            <a:solidFill>
              <a:srgbClr val="C1B49A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238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191A04C-3899-D814-CECE-E7C16F650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25317" y="687929"/>
            <a:ext cx="2145139" cy="2478736"/>
            <a:chOff x="825317" y="840329"/>
            <a:chExt cx="2145139" cy="2478736"/>
          </a:xfrm>
        </p:grpSpPr>
        <p:sp>
          <p:nvSpPr>
            <p:cNvPr id="177" name="TextBox 176"/>
            <p:cNvSpPr txBox="1"/>
            <p:nvPr/>
          </p:nvSpPr>
          <p:spPr>
            <a:xfrm>
              <a:off x="825317" y="1512160"/>
              <a:ext cx="2145139" cy="1806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3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SW &amp; UI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3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설계</a:t>
              </a:r>
              <a:endPara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3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_</a:t>
              </a:r>
              <a:r>
                <a:rPr lang="ko-KR" altLang="en-US" sz="3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기능</a:t>
              </a: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825317" y="840329"/>
              <a:ext cx="20681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rgbClr val="D6AF9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</a:t>
              </a:r>
              <a:r>
                <a:rPr lang="en-US" altLang="ko-KR" b="1" dirty="0" err="1">
                  <a:solidFill>
                    <a:srgbClr val="604C3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ook</a:t>
              </a:r>
              <a:r>
                <a:rPr lang="en-US" altLang="ko-KR" b="1" dirty="0" err="1">
                  <a:solidFill>
                    <a:srgbClr val="D6AF9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</a:t>
              </a:r>
              <a:r>
                <a:rPr lang="en-US" altLang="ko-KR" b="1" dirty="0" err="1">
                  <a:solidFill>
                    <a:srgbClr val="604C3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yung</a:t>
              </a:r>
              <a:r>
                <a:rPr lang="en-US" altLang="ko-KR" b="1" dirty="0">
                  <a:solidFill>
                    <a:srgbClr val="D6AF9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Cafe</a:t>
              </a:r>
              <a:endParaRPr lang="ko-KR" altLang="en-US" b="1" dirty="0">
                <a:solidFill>
                  <a:srgbClr val="604C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3860BF8-A447-4A26-34CF-EC1FCC971C6A}"/>
              </a:ext>
            </a:extLst>
          </p:cNvPr>
          <p:cNvGrpSpPr/>
          <p:nvPr/>
        </p:nvGrpSpPr>
        <p:grpSpPr>
          <a:xfrm>
            <a:off x="3699953" y="1359760"/>
            <a:ext cx="7762549" cy="2605262"/>
            <a:chOff x="3688930" y="2126369"/>
            <a:chExt cx="7762549" cy="260526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65647EB-12A0-A8BC-F7E2-13A138CB7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8930" y="2126369"/>
              <a:ext cx="3810378" cy="2605262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2AD9667-2EB3-96A0-5676-EC3F11550CF8}"/>
                </a:ext>
              </a:extLst>
            </p:cNvPr>
            <p:cNvGrpSpPr/>
            <p:nvPr/>
          </p:nvGrpSpPr>
          <p:grpSpPr>
            <a:xfrm>
              <a:off x="7634320" y="2126369"/>
              <a:ext cx="3817159" cy="2605262"/>
              <a:chOff x="7634320" y="2126369"/>
              <a:chExt cx="3817159" cy="260526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4DBCEBC-3AA6-9CD6-81CA-912A9556F63B}"/>
                  </a:ext>
                </a:extLst>
              </p:cNvPr>
              <p:cNvSpPr/>
              <p:nvPr/>
            </p:nvSpPr>
            <p:spPr>
              <a:xfrm>
                <a:off x="7634320" y="2126369"/>
                <a:ext cx="3817159" cy="260526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E73D002-4962-4B32-0732-7A67C064AD2A}"/>
                  </a:ext>
                </a:extLst>
              </p:cNvPr>
              <p:cNvSpPr/>
              <p:nvPr/>
            </p:nvSpPr>
            <p:spPr>
              <a:xfrm>
                <a:off x="7855248" y="2503860"/>
                <a:ext cx="2295206" cy="186562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</a:rPr>
                  <a:t>메뉴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21F271D-DB1B-F0E5-AFE9-4FE1A817FEAF}"/>
                  </a:ext>
                </a:extLst>
              </p:cNvPr>
              <p:cNvSpPr/>
              <p:nvPr/>
            </p:nvSpPr>
            <p:spPr>
              <a:xfrm>
                <a:off x="10371059" y="2503860"/>
                <a:ext cx="859814" cy="134398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</a:rPr>
                  <a:t>주문</a:t>
                </a:r>
                <a:endParaRPr lang="en-US" altLang="ko-KR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endParaRPr>
              </a:p>
              <a:p>
                <a:pPr algn="ctr"/>
                <a:r>
                  <a:rPr lang="ko-KR" altLang="en-US" dirty="0"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</a:rPr>
                  <a:t>내역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F0847E5-31DD-6B9A-FFE6-2AABCF875C97}"/>
                  </a:ext>
                </a:extLst>
              </p:cNvPr>
              <p:cNvSpPr/>
              <p:nvPr/>
            </p:nvSpPr>
            <p:spPr>
              <a:xfrm>
                <a:off x="10371059" y="4038088"/>
                <a:ext cx="859814" cy="33139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</a:rPr>
                  <a:t>결제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5FFEE32-2BA6-37FC-65BA-532BB3C208A8}"/>
              </a:ext>
            </a:extLst>
          </p:cNvPr>
          <p:cNvGrpSpPr/>
          <p:nvPr/>
        </p:nvGrpSpPr>
        <p:grpSpPr>
          <a:xfrm>
            <a:off x="5267289" y="4269085"/>
            <a:ext cx="4486084" cy="1846659"/>
            <a:chOff x="5267289" y="4269085"/>
            <a:chExt cx="4486084" cy="1846659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BE8E198D-B198-A261-4E59-CE29BD24E1F9}"/>
                </a:ext>
              </a:extLst>
            </p:cNvPr>
            <p:cNvSpPr/>
            <p:nvPr/>
          </p:nvSpPr>
          <p:spPr>
            <a:xfrm>
              <a:off x="5495675" y="4299554"/>
              <a:ext cx="3145097" cy="407457"/>
            </a:xfrm>
            <a:prstGeom prst="parallelogram">
              <a:avLst/>
            </a:prstGeom>
            <a:solidFill>
              <a:srgbClr val="C1B49A">
                <a:alpha val="41000"/>
              </a:srgbClr>
            </a:solidFill>
            <a:ln>
              <a:solidFill>
                <a:srgbClr val="C1B49A">
                  <a:alpha val="3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541E49-62F1-46D2-CE08-4BDAE1205AE3}"/>
                </a:ext>
              </a:extLst>
            </p:cNvPr>
            <p:cNvSpPr txBox="1"/>
            <p:nvPr/>
          </p:nvSpPr>
          <p:spPr>
            <a:xfrm>
              <a:off x="5267289" y="4269085"/>
              <a:ext cx="4486084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메뉴 창</a:t>
              </a:r>
              <a:r>
                <a:rPr lang="en-US" altLang="ko-KR" sz="2400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, </a:t>
              </a:r>
              <a:r>
                <a:rPr lang="ko-KR" altLang="en-US" sz="2400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주문 창</a:t>
              </a:r>
              <a:r>
                <a:rPr lang="en-US" altLang="ko-KR" sz="2400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, </a:t>
              </a:r>
              <a:r>
                <a:rPr lang="ko-KR" altLang="en-US" sz="2400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결제 창</a:t>
              </a:r>
              <a:r>
                <a:rPr lang="ko-KR" altLang="en-US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으로</a:t>
              </a:r>
              <a:r>
                <a:rPr lang="ko-KR" altLang="en-US" sz="2400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 </a:t>
              </a:r>
              <a:r>
                <a:rPr lang="ko-KR" altLang="en-US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구성</a:t>
              </a:r>
              <a:endPara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pPr algn="ctr"/>
              <a:endPara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pPr algn="ctr"/>
              <a:r>
                <a:rPr lang="ko-KR" altLang="en-US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메뉴 클릭 시 주문 내역에 추가</a:t>
              </a:r>
              <a:endPara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pPr algn="ctr"/>
              <a:r>
                <a:rPr lang="en-US" altLang="ko-KR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-&gt; </a:t>
              </a:r>
              <a:r>
                <a:rPr lang="ko-KR" altLang="en-US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주문 내역 중 선택취소</a:t>
              </a:r>
              <a:r>
                <a:rPr lang="en-US" altLang="ko-KR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, </a:t>
              </a:r>
              <a:r>
                <a:rPr lang="ko-KR" altLang="en-US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전체취소</a:t>
              </a:r>
              <a:endPara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pPr algn="ctr"/>
              <a:r>
                <a:rPr lang="en-US" altLang="ko-KR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-&gt; </a:t>
              </a:r>
              <a:r>
                <a:rPr lang="ko-KR" altLang="en-US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결제</a:t>
              </a:r>
              <a:r>
                <a:rPr lang="en-US" altLang="ko-KR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(</a:t>
              </a:r>
              <a:r>
                <a:rPr lang="ko-KR" altLang="en-US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현금</a:t>
              </a:r>
              <a:r>
                <a:rPr lang="en-US" altLang="ko-KR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, </a:t>
              </a:r>
              <a:r>
                <a:rPr lang="ko-KR" altLang="en-US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카드</a:t>
              </a:r>
              <a:r>
                <a:rPr lang="en-US" altLang="ko-KR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)</a:t>
              </a:r>
            </a:p>
            <a:p>
              <a:pPr algn="ctr"/>
              <a:r>
                <a:rPr lang="en-US" altLang="ko-KR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-&gt; </a:t>
              </a:r>
              <a:r>
                <a:rPr lang="ko-KR" altLang="en-US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메뉴 창</a:t>
              </a:r>
              <a:endPara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561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191A04C-3899-D814-CECE-E7C16F650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25317" y="687929"/>
            <a:ext cx="2145139" cy="2478736"/>
            <a:chOff x="825317" y="840329"/>
            <a:chExt cx="2145139" cy="2478736"/>
          </a:xfrm>
        </p:grpSpPr>
        <p:sp>
          <p:nvSpPr>
            <p:cNvPr id="177" name="TextBox 176"/>
            <p:cNvSpPr txBox="1"/>
            <p:nvPr/>
          </p:nvSpPr>
          <p:spPr>
            <a:xfrm>
              <a:off x="825317" y="1512160"/>
              <a:ext cx="2145139" cy="1806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3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SW &amp; UI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3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설계</a:t>
              </a:r>
              <a:endPara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3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_</a:t>
              </a:r>
              <a:r>
                <a:rPr lang="ko-KR" altLang="en-US" sz="3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기능</a:t>
              </a: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825317" y="840329"/>
              <a:ext cx="20681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rgbClr val="D6AF9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</a:t>
              </a:r>
              <a:r>
                <a:rPr lang="en-US" altLang="ko-KR" b="1" dirty="0" err="1">
                  <a:solidFill>
                    <a:srgbClr val="604C3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ook</a:t>
              </a:r>
              <a:r>
                <a:rPr lang="en-US" altLang="ko-KR" b="1" dirty="0" err="1">
                  <a:solidFill>
                    <a:srgbClr val="D6AF9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</a:t>
              </a:r>
              <a:r>
                <a:rPr lang="en-US" altLang="ko-KR" b="1" dirty="0" err="1">
                  <a:solidFill>
                    <a:srgbClr val="604C3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yung</a:t>
              </a:r>
              <a:r>
                <a:rPr lang="en-US" altLang="ko-KR" b="1" dirty="0">
                  <a:solidFill>
                    <a:srgbClr val="D6AF9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Cafe</a:t>
              </a:r>
              <a:endParaRPr lang="ko-KR" altLang="en-US" b="1" dirty="0">
                <a:solidFill>
                  <a:srgbClr val="604C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65647EB-12A0-A8BC-F7E2-13A138CB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953" y="1359760"/>
            <a:ext cx="3810378" cy="2605262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2AD9667-2EB3-96A0-5676-EC3F11550CF8}"/>
              </a:ext>
            </a:extLst>
          </p:cNvPr>
          <p:cNvGrpSpPr/>
          <p:nvPr/>
        </p:nvGrpSpPr>
        <p:grpSpPr>
          <a:xfrm>
            <a:off x="7645343" y="1359760"/>
            <a:ext cx="3817159" cy="2605262"/>
            <a:chOff x="7634320" y="2126369"/>
            <a:chExt cx="3817159" cy="260526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DBCEBC-3AA6-9CD6-81CA-912A9556F63B}"/>
                </a:ext>
              </a:extLst>
            </p:cNvPr>
            <p:cNvSpPr/>
            <p:nvPr/>
          </p:nvSpPr>
          <p:spPr>
            <a:xfrm>
              <a:off x="7634320" y="2126369"/>
              <a:ext cx="3817159" cy="260526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E73D002-4962-4B32-0732-7A67C064AD2A}"/>
                </a:ext>
              </a:extLst>
            </p:cNvPr>
            <p:cNvSpPr/>
            <p:nvPr/>
          </p:nvSpPr>
          <p:spPr>
            <a:xfrm>
              <a:off x="7855248" y="2503860"/>
              <a:ext cx="2295206" cy="186562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메뉴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21F271D-DB1B-F0E5-AFE9-4FE1A817FEAF}"/>
                </a:ext>
              </a:extLst>
            </p:cNvPr>
            <p:cNvSpPr/>
            <p:nvPr/>
          </p:nvSpPr>
          <p:spPr>
            <a:xfrm>
              <a:off x="10371059" y="2503860"/>
              <a:ext cx="859814" cy="134398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주문</a:t>
              </a:r>
              <a:endPara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pPr algn="ctr"/>
              <a:r>
                <a:rPr lang="ko-KR" altLang="en-US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내역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F0847E5-31DD-6B9A-FFE6-2AABCF875C97}"/>
                </a:ext>
              </a:extLst>
            </p:cNvPr>
            <p:cNvSpPr/>
            <p:nvPr/>
          </p:nvSpPr>
          <p:spPr>
            <a:xfrm>
              <a:off x="10371059" y="4038088"/>
              <a:ext cx="859814" cy="3313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결제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5FFEE32-2BA6-37FC-65BA-532BB3C208A8}"/>
              </a:ext>
            </a:extLst>
          </p:cNvPr>
          <p:cNvGrpSpPr/>
          <p:nvPr/>
        </p:nvGrpSpPr>
        <p:grpSpPr>
          <a:xfrm>
            <a:off x="5267289" y="4269085"/>
            <a:ext cx="4486084" cy="1846659"/>
            <a:chOff x="5267289" y="4269085"/>
            <a:chExt cx="4486084" cy="1846659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BE8E198D-B198-A261-4E59-CE29BD24E1F9}"/>
                </a:ext>
              </a:extLst>
            </p:cNvPr>
            <p:cNvSpPr/>
            <p:nvPr/>
          </p:nvSpPr>
          <p:spPr>
            <a:xfrm>
              <a:off x="5495675" y="4299554"/>
              <a:ext cx="3145097" cy="407457"/>
            </a:xfrm>
            <a:prstGeom prst="parallelogram">
              <a:avLst/>
            </a:prstGeom>
            <a:solidFill>
              <a:srgbClr val="C1B49A">
                <a:alpha val="41000"/>
              </a:srgbClr>
            </a:solidFill>
            <a:ln>
              <a:solidFill>
                <a:srgbClr val="C1B49A">
                  <a:alpha val="3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541E49-62F1-46D2-CE08-4BDAE1205AE3}"/>
                </a:ext>
              </a:extLst>
            </p:cNvPr>
            <p:cNvSpPr txBox="1"/>
            <p:nvPr/>
          </p:nvSpPr>
          <p:spPr>
            <a:xfrm>
              <a:off x="5267289" y="4269085"/>
              <a:ext cx="4486084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메뉴 창</a:t>
              </a:r>
              <a:r>
                <a:rPr lang="en-US" altLang="ko-KR" sz="2400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, </a:t>
              </a:r>
              <a:r>
                <a:rPr lang="ko-KR" altLang="en-US" sz="2400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주문 창</a:t>
              </a:r>
              <a:r>
                <a:rPr lang="en-US" altLang="ko-KR" sz="2400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, </a:t>
              </a:r>
              <a:r>
                <a:rPr lang="ko-KR" altLang="en-US" sz="2400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결제 창</a:t>
              </a:r>
              <a:r>
                <a:rPr lang="ko-KR" altLang="en-US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으로</a:t>
              </a:r>
              <a:r>
                <a:rPr lang="ko-KR" altLang="en-US" sz="2400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 </a:t>
              </a:r>
              <a:r>
                <a:rPr lang="ko-KR" altLang="en-US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구성</a:t>
              </a:r>
              <a:endPara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pPr algn="ctr"/>
              <a:endPara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pPr algn="ctr"/>
              <a:r>
                <a:rPr lang="ko-KR" altLang="en-US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메뉴 클릭 시 주문 내역에 추가</a:t>
              </a:r>
              <a:endPara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pPr algn="ctr"/>
              <a:r>
                <a:rPr lang="en-US" altLang="ko-KR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-&gt; </a:t>
              </a:r>
              <a:r>
                <a:rPr lang="ko-KR" altLang="en-US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주문 내역 중 선택취소</a:t>
              </a:r>
              <a:r>
                <a:rPr lang="en-US" altLang="ko-KR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, </a:t>
              </a:r>
              <a:r>
                <a:rPr lang="ko-KR" altLang="en-US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전체취소</a:t>
              </a:r>
              <a:endPara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pPr algn="ctr"/>
              <a:r>
                <a:rPr lang="en-US" altLang="ko-KR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-&gt; </a:t>
              </a:r>
              <a:r>
                <a:rPr lang="ko-KR" altLang="en-US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결제</a:t>
              </a:r>
              <a:r>
                <a:rPr lang="en-US" altLang="ko-KR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(</a:t>
              </a:r>
              <a:r>
                <a:rPr lang="ko-KR" altLang="en-US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현금</a:t>
              </a:r>
              <a:r>
                <a:rPr lang="en-US" altLang="ko-KR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, </a:t>
              </a:r>
              <a:r>
                <a:rPr lang="ko-KR" altLang="en-US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카드</a:t>
              </a:r>
              <a:r>
                <a:rPr lang="en-US" altLang="ko-KR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)</a:t>
              </a:r>
            </a:p>
            <a:p>
              <a:pPr algn="ctr"/>
              <a:r>
                <a:rPr lang="en-US" altLang="ko-KR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-&gt; </a:t>
              </a:r>
              <a:r>
                <a:rPr lang="ko-KR" altLang="en-US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메뉴 창</a:t>
              </a:r>
              <a:endPara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573E11-A2A3-28B0-6E83-8BC819646C0D}"/>
              </a:ext>
            </a:extLst>
          </p:cNvPr>
          <p:cNvSpPr/>
          <p:nvPr/>
        </p:nvSpPr>
        <p:spPr>
          <a:xfrm>
            <a:off x="9064196" y="2201202"/>
            <a:ext cx="1366788" cy="91555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559F4B-09FB-02A0-65FF-807EE7A15B71}"/>
              </a:ext>
            </a:extLst>
          </p:cNvPr>
          <p:cNvSpPr/>
          <p:nvPr/>
        </p:nvSpPr>
        <p:spPr>
          <a:xfrm>
            <a:off x="9199602" y="2438400"/>
            <a:ext cx="503540" cy="4741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현금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335464-5F31-0295-CAE8-9A2142B70CA9}"/>
              </a:ext>
            </a:extLst>
          </p:cNvPr>
          <p:cNvSpPr/>
          <p:nvPr/>
        </p:nvSpPr>
        <p:spPr>
          <a:xfrm>
            <a:off x="9805273" y="2438400"/>
            <a:ext cx="503540" cy="4741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카드</a:t>
            </a:r>
          </a:p>
        </p:txBody>
      </p:sp>
    </p:spTree>
    <p:extLst>
      <p:ext uri="{BB962C8B-B14F-4D97-AF65-F5344CB8AC3E}">
        <p14:creationId xmlns:p14="http://schemas.microsoft.com/office/powerpoint/2010/main" val="3885325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191A04C-3899-D814-CECE-E7C16F650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25317" y="687929"/>
            <a:ext cx="2068195" cy="2478736"/>
            <a:chOff x="825317" y="840329"/>
            <a:chExt cx="2068195" cy="2478736"/>
          </a:xfrm>
        </p:grpSpPr>
        <p:sp>
          <p:nvSpPr>
            <p:cNvPr id="177" name="TextBox 176"/>
            <p:cNvSpPr txBox="1"/>
            <p:nvPr/>
          </p:nvSpPr>
          <p:spPr>
            <a:xfrm>
              <a:off x="825317" y="1512160"/>
              <a:ext cx="1898277" cy="1806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3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SW &amp; UI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3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설계</a:t>
              </a:r>
              <a:endPara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3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_</a:t>
              </a:r>
              <a:r>
                <a:rPr lang="ko-KR" altLang="en-US" sz="3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구성도</a:t>
              </a: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825317" y="840329"/>
              <a:ext cx="20681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rgbClr val="D6AF9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</a:t>
              </a:r>
              <a:r>
                <a:rPr lang="en-US" altLang="ko-KR" b="1" dirty="0" err="1">
                  <a:solidFill>
                    <a:srgbClr val="604C3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ook</a:t>
              </a:r>
              <a:r>
                <a:rPr lang="en-US" altLang="ko-KR" b="1" dirty="0" err="1">
                  <a:solidFill>
                    <a:srgbClr val="D6AF9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</a:t>
              </a:r>
              <a:r>
                <a:rPr lang="en-US" altLang="ko-KR" b="1" dirty="0" err="1">
                  <a:solidFill>
                    <a:srgbClr val="604C3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yung</a:t>
              </a:r>
              <a:r>
                <a:rPr lang="en-US" altLang="ko-KR" b="1" dirty="0">
                  <a:solidFill>
                    <a:srgbClr val="D6AF9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Cafe</a:t>
              </a:r>
              <a:endParaRPr lang="ko-KR" altLang="en-US" b="1" dirty="0">
                <a:solidFill>
                  <a:srgbClr val="604C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19" name="Google Shape;158;g120c15080aa_1_0">
            <a:extLst>
              <a:ext uri="{FF2B5EF4-FFF2-40B4-BE49-F238E27FC236}">
                <a16:creationId xmlns:a16="http://schemas.microsoft.com/office/drawing/2014/main" id="{B06C7212-56FB-B9F3-2D10-3B5D5C5619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0240" y="3626418"/>
            <a:ext cx="622746" cy="69740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7630108-7E27-32DE-8DBB-4E580C72A612}"/>
              </a:ext>
            </a:extLst>
          </p:cNvPr>
          <p:cNvSpPr txBox="1"/>
          <p:nvPr/>
        </p:nvSpPr>
        <p:spPr>
          <a:xfrm>
            <a:off x="10190720" y="2120322"/>
            <a:ext cx="1436987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33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PayFrameMain</a:t>
            </a:r>
            <a:endParaRPr lang="en-US" altLang="ko-KR" sz="1333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en-US" altLang="ko-KR" sz="1333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.java</a:t>
            </a:r>
            <a:endParaRPr lang="ko-KR" altLang="en-US" sz="1333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01F5D8-01C9-F8E8-D06C-9ECDCB311EA5}"/>
              </a:ext>
            </a:extLst>
          </p:cNvPr>
          <p:cNvSpPr txBox="1"/>
          <p:nvPr/>
        </p:nvSpPr>
        <p:spPr>
          <a:xfrm>
            <a:off x="10584839" y="4451352"/>
            <a:ext cx="62274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33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사용자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5516F76-5413-C184-0D83-2FECA9DE2C18}"/>
              </a:ext>
            </a:extLst>
          </p:cNvPr>
          <p:cNvSpPr/>
          <p:nvPr/>
        </p:nvSpPr>
        <p:spPr>
          <a:xfrm>
            <a:off x="3663738" y="1871674"/>
            <a:ext cx="5586838" cy="3286707"/>
          </a:xfrm>
          <a:prstGeom prst="roundRect">
            <a:avLst/>
          </a:prstGeom>
          <a:noFill/>
          <a:ln w="76200">
            <a:solidFill>
              <a:srgbClr val="5A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7C75D6B4-F78D-B231-4419-CDA0FBFB3D2C}"/>
              </a:ext>
            </a:extLst>
          </p:cNvPr>
          <p:cNvSpPr/>
          <p:nvPr/>
        </p:nvSpPr>
        <p:spPr>
          <a:xfrm>
            <a:off x="10784439" y="2858674"/>
            <a:ext cx="274349" cy="631569"/>
          </a:xfrm>
          <a:prstGeom prst="downArrow">
            <a:avLst/>
          </a:prstGeom>
          <a:solidFill>
            <a:srgbClr val="C1B49A"/>
          </a:solidFill>
          <a:ln>
            <a:solidFill>
              <a:srgbClr val="C1B4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7" name="화살표: 왼쪽/오른쪽 26">
            <a:extLst>
              <a:ext uri="{FF2B5EF4-FFF2-40B4-BE49-F238E27FC236}">
                <a16:creationId xmlns:a16="http://schemas.microsoft.com/office/drawing/2014/main" id="{D4555C5A-5A72-3BC4-D87C-59C902FB8BD0}"/>
              </a:ext>
            </a:extLst>
          </p:cNvPr>
          <p:cNvSpPr/>
          <p:nvPr/>
        </p:nvSpPr>
        <p:spPr>
          <a:xfrm>
            <a:off x="9323714" y="2150337"/>
            <a:ext cx="868566" cy="270834"/>
          </a:xfrm>
          <a:prstGeom prst="leftRightArrow">
            <a:avLst/>
          </a:prstGeom>
          <a:solidFill>
            <a:srgbClr val="C1B49A"/>
          </a:solidFill>
          <a:ln>
            <a:solidFill>
              <a:srgbClr val="C1B4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1359C08-7AC2-604C-46D6-0DDE42150E62}"/>
              </a:ext>
            </a:extLst>
          </p:cNvPr>
          <p:cNvGrpSpPr/>
          <p:nvPr/>
        </p:nvGrpSpPr>
        <p:grpSpPr>
          <a:xfrm>
            <a:off x="3918502" y="2150041"/>
            <a:ext cx="2120041" cy="2173783"/>
            <a:chOff x="5354736" y="2809579"/>
            <a:chExt cx="3582886" cy="4712079"/>
          </a:xfrm>
        </p:grpSpPr>
        <p:grpSp>
          <p:nvGrpSpPr>
            <p:cNvPr id="46" name="Google Shape;178;g120c15080aa_1_0">
              <a:extLst>
                <a:ext uri="{FF2B5EF4-FFF2-40B4-BE49-F238E27FC236}">
                  <a16:creationId xmlns:a16="http://schemas.microsoft.com/office/drawing/2014/main" id="{027E7D81-F114-EFAB-CC6D-76AB2A82A640}"/>
                </a:ext>
              </a:extLst>
            </p:cNvPr>
            <p:cNvGrpSpPr/>
            <p:nvPr/>
          </p:nvGrpSpPr>
          <p:grpSpPr>
            <a:xfrm>
              <a:off x="5721408" y="5453273"/>
              <a:ext cx="2882236" cy="864060"/>
              <a:chOff x="4413047" y="4723088"/>
              <a:chExt cx="2882236" cy="864060"/>
            </a:xfrm>
          </p:grpSpPr>
          <p:pic>
            <p:nvPicPr>
              <p:cNvPr id="62" name="Google Shape;179;g120c15080aa_1_0">
                <a:extLst>
                  <a:ext uri="{FF2B5EF4-FFF2-40B4-BE49-F238E27FC236}">
                    <a16:creationId xmlns:a16="http://schemas.microsoft.com/office/drawing/2014/main" id="{A92EFCCD-0016-587D-7509-5EAFD069052E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533839" y="4723088"/>
                <a:ext cx="2645136" cy="8640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" name="Google Shape;181;g120c15080aa_1_0">
                <a:extLst>
                  <a:ext uri="{FF2B5EF4-FFF2-40B4-BE49-F238E27FC236}">
                    <a16:creationId xmlns:a16="http://schemas.microsoft.com/office/drawing/2014/main" id="{0A5B5509-B4EB-0ED7-C87A-590A575DA9FE}"/>
                  </a:ext>
                </a:extLst>
              </p:cNvPr>
              <p:cNvSpPr txBox="1"/>
              <p:nvPr/>
            </p:nvSpPr>
            <p:spPr>
              <a:xfrm>
                <a:off x="4413047" y="4851775"/>
                <a:ext cx="2882236" cy="6003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0950" tIns="30467" rIns="60950" bIns="30467" anchor="t" anchorCtr="0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rgbClr val="604C3F"/>
                    </a:solidFill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  <a:cs typeface="Calibri"/>
                    <a:sym typeface="Calibri"/>
                  </a:rPr>
                  <a:t>선택 취소</a:t>
                </a:r>
                <a:r>
                  <a:rPr lang="en-US" altLang="ko-KR" sz="1400" b="1" dirty="0">
                    <a:solidFill>
                      <a:srgbClr val="604C3F"/>
                    </a:solidFill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  <a:cs typeface="Calibri"/>
                    <a:sym typeface="Calibri"/>
                  </a:rPr>
                  <a:t>, </a:t>
                </a:r>
                <a:r>
                  <a:rPr lang="ko-KR" altLang="en-US" sz="1400" b="1" dirty="0">
                    <a:solidFill>
                      <a:srgbClr val="604C3F"/>
                    </a:solidFill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  <a:cs typeface="Calibri"/>
                    <a:sym typeface="Calibri"/>
                  </a:rPr>
                  <a:t>전체 취소</a:t>
                </a:r>
                <a:endParaRPr lang="ko-KR" altLang="en-US" sz="1200" dirty="0">
                  <a:solidFill>
                    <a:srgbClr val="604C3F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  <a:cs typeface="Calibri"/>
                  <a:sym typeface="Calibri"/>
                </a:endParaRPr>
              </a:p>
            </p:txBody>
          </p:sp>
        </p:grpSp>
        <p:grpSp>
          <p:nvGrpSpPr>
            <p:cNvPr id="47" name="Google Shape;182;g120c15080aa_1_0">
              <a:extLst>
                <a:ext uri="{FF2B5EF4-FFF2-40B4-BE49-F238E27FC236}">
                  <a16:creationId xmlns:a16="http://schemas.microsoft.com/office/drawing/2014/main" id="{49E6A670-3E33-117B-FFC9-84BDEBDB7157}"/>
                </a:ext>
              </a:extLst>
            </p:cNvPr>
            <p:cNvGrpSpPr/>
            <p:nvPr/>
          </p:nvGrpSpPr>
          <p:grpSpPr>
            <a:xfrm>
              <a:off x="5799111" y="2809579"/>
              <a:ext cx="2645136" cy="864060"/>
              <a:chOff x="4490750" y="4723557"/>
              <a:chExt cx="2645136" cy="864060"/>
            </a:xfrm>
          </p:grpSpPr>
          <p:pic>
            <p:nvPicPr>
              <p:cNvPr id="60" name="Google Shape;183;g120c15080aa_1_0">
                <a:extLst>
                  <a:ext uri="{FF2B5EF4-FFF2-40B4-BE49-F238E27FC236}">
                    <a16:creationId xmlns:a16="http://schemas.microsoft.com/office/drawing/2014/main" id="{EE4E2A79-1A03-11B5-9345-E195404C8EFE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490750" y="4723557"/>
                <a:ext cx="2645136" cy="8640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" name="Google Shape;185;g120c15080aa_1_0">
                <a:extLst>
                  <a:ext uri="{FF2B5EF4-FFF2-40B4-BE49-F238E27FC236}">
                    <a16:creationId xmlns:a16="http://schemas.microsoft.com/office/drawing/2014/main" id="{FACC6A05-FEFE-4348-6576-CFA894FCBE0F}"/>
                  </a:ext>
                </a:extLst>
              </p:cNvPr>
              <p:cNvSpPr txBox="1"/>
              <p:nvPr/>
            </p:nvSpPr>
            <p:spPr>
              <a:xfrm>
                <a:off x="4548127" y="4870758"/>
                <a:ext cx="2584499" cy="6003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0950" tIns="30467" rIns="60950" bIns="30467" anchor="t" anchorCtr="0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rgbClr val="604C3F"/>
                    </a:solidFill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  <a:cs typeface="Calibri"/>
                    <a:sym typeface="Calibri"/>
                  </a:rPr>
                  <a:t>메뉴 추가</a:t>
                </a:r>
                <a:endParaRPr lang="ko-KR" altLang="en-US" sz="1200" dirty="0">
                  <a:solidFill>
                    <a:srgbClr val="604C3F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  <a:cs typeface="Calibri"/>
                  <a:sym typeface="Calibri"/>
                </a:endParaRPr>
              </a:p>
            </p:txBody>
          </p:sp>
        </p:grpSp>
        <p:grpSp>
          <p:nvGrpSpPr>
            <p:cNvPr id="48" name="Google Shape;186;g120c15080aa_1_0">
              <a:extLst>
                <a:ext uri="{FF2B5EF4-FFF2-40B4-BE49-F238E27FC236}">
                  <a16:creationId xmlns:a16="http://schemas.microsoft.com/office/drawing/2014/main" id="{2C3EBBA0-A24C-190E-FE92-F803FF0CA278}"/>
                </a:ext>
              </a:extLst>
            </p:cNvPr>
            <p:cNvGrpSpPr/>
            <p:nvPr/>
          </p:nvGrpSpPr>
          <p:grpSpPr>
            <a:xfrm>
              <a:off x="5676184" y="4131197"/>
              <a:ext cx="3017700" cy="864060"/>
              <a:chOff x="4367823" y="4723088"/>
              <a:chExt cx="3017700" cy="864060"/>
            </a:xfrm>
          </p:grpSpPr>
          <p:pic>
            <p:nvPicPr>
              <p:cNvPr id="58" name="Google Shape;187;g120c15080aa_1_0">
                <a:extLst>
                  <a:ext uri="{FF2B5EF4-FFF2-40B4-BE49-F238E27FC236}">
                    <a16:creationId xmlns:a16="http://schemas.microsoft.com/office/drawing/2014/main" id="{1ADDCC48-24A3-3BC3-A9AD-F56FBF9200B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533839" y="4723088"/>
                <a:ext cx="2645136" cy="8640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" name="Google Shape;189;g120c15080aa_1_0">
                <a:extLst>
                  <a:ext uri="{FF2B5EF4-FFF2-40B4-BE49-F238E27FC236}">
                    <a16:creationId xmlns:a16="http://schemas.microsoft.com/office/drawing/2014/main" id="{EA015BC0-838C-53B6-B48E-513A30C0B26B}"/>
                  </a:ext>
                </a:extLst>
              </p:cNvPr>
              <p:cNvSpPr txBox="1"/>
              <p:nvPr/>
            </p:nvSpPr>
            <p:spPr>
              <a:xfrm>
                <a:off x="4367823" y="4854920"/>
                <a:ext cx="3017700" cy="6003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0950" tIns="30467" rIns="60950" bIns="30467" anchor="t" anchorCtr="0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rgbClr val="604C3F"/>
                    </a:solidFill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</a:rPr>
                  <a:t>총 금액</a:t>
                </a:r>
                <a:endParaRPr lang="ko-KR" altLang="en-US" sz="1200" dirty="0">
                  <a:solidFill>
                    <a:srgbClr val="604C3F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  <a:cs typeface="Calibri"/>
                  <a:sym typeface="Calibri"/>
                </a:endParaRPr>
              </a:p>
            </p:txBody>
          </p:sp>
        </p:grpSp>
        <p:grpSp>
          <p:nvGrpSpPr>
            <p:cNvPr id="49" name="Google Shape;190;g120c15080aa_1_0">
              <a:extLst>
                <a:ext uri="{FF2B5EF4-FFF2-40B4-BE49-F238E27FC236}">
                  <a16:creationId xmlns:a16="http://schemas.microsoft.com/office/drawing/2014/main" id="{AFFAAA7D-EFE8-F19F-698F-499C5113751E}"/>
                </a:ext>
              </a:extLst>
            </p:cNvPr>
            <p:cNvGrpSpPr/>
            <p:nvPr/>
          </p:nvGrpSpPr>
          <p:grpSpPr>
            <a:xfrm>
              <a:off x="5688554" y="6657598"/>
              <a:ext cx="3017700" cy="864060"/>
              <a:chOff x="4347555" y="4723088"/>
              <a:chExt cx="3017700" cy="864060"/>
            </a:xfrm>
          </p:grpSpPr>
          <p:pic>
            <p:nvPicPr>
              <p:cNvPr id="56" name="Google Shape;191;g120c15080aa_1_0">
                <a:extLst>
                  <a:ext uri="{FF2B5EF4-FFF2-40B4-BE49-F238E27FC236}">
                    <a16:creationId xmlns:a16="http://schemas.microsoft.com/office/drawing/2014/main" id="{2516B414-E484-1A17-24BC-E755C5ABC3D6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533839" y="4723088"/>
                <a:ext cx="2645136" cy="8640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" name="Google Shape;193;g120c15080aa_1_0">
                <a:extLst>
                  <a:ext uri="{FF2B5EF4-FFF2-40B4-BE49-F238E27FC236}">
                    <a16:creationId xmlns:a16="http://schemas.microsoft.com/office/drawing/2014/main" id="{F3505AAD-2942-74B0-BDF2-77D55AB74BF6}"/>
                  </a:ext>
                </a:extLst>
              </p:cNvPr>
              <p:cNvSpPr txBox="1"/>
              <p:nvPr/>
            </p:nvSpPr>
            <p:spPr>
              <a:xfrm>
                <a:off x="4347555" y="4846401"/>
                <a:ext cx="3017700" cy="6003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0950" tIns="30467" rIns="60950" bIns="30467" anchor="t" anchorCtr="0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rgbClr val="604C3F"/>
                    </a:solidFill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  <a:cs typeface="Calibri"/>
                    <a:sym typeface="Calibri"/>
                  </a:rPr>
                  <a:t>결제 </a:t>
                </a:r>
                <a:r>
                  <a:rPr lang="en-US" altLang="ko-KR" sz="1400" b="1" dirty="0">
                    <a:solidFill>
                      <a:srgbClr val="604C3F"/>
                    </a:solidFill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  <a:cs typeface="Calibri"/>
                    <a:sym typeface="Calibri"/>
                  </a:rPr>
                  <a:t>+ </a:t>
                </a:r>
                <a:r>
                  <a:rPr lang="ko-KR" altLang="en-US" sz="1400" b="1" dirty="0">
                    <a:solidFill>
                      <a:srgbClr val="604C3F"/>
                    </a:solidFill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  <a:cs typeface="Calibri"/>
                    <a:sym typeface="Calibri"/>
                  </a:rPr>
                  <a:t>초기화</a:t>
                </a:r>
                <a:endParaRPr sz="1200" dirty="0">
                  <a:solidFill>
                    <a:srgbClr val="604C3F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  <a:cs typeface="Calibri"/>
                  <a:sym typeface="Calibri"/>
                </a:endParaRPr>
              </a:p>
            </p:txBody>
          </p:sp>
        </p:grpSp>
        <p:pic>
          <p:nvPicPr>
            <p:cNvPr id="50" name="Google Shape;195;g120c15080aa_1_0">
              <a:extLst>
                <a:ext uri="{FF2B5EF4-FFF2-40B4-BE49-F238E27FC236}">
                  <a16:creationId xmlns:a16="http://schemas.microsoft.com/office/drawing/2014/main" id="{06CFF65B-2732-65A6-D66F-13DE30DE73A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54736" y="3238558"/>
              <a:ext cx="487475" cy="3850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196;g120c15080aa_1_0">
              <a:extLst>
                <a:ext uri="{FF2B5EF4-FFF2-40B4-BE49-F238E27FC236}">
                  <a16:creationId xmlns:a16="http://schemas.microsoft.com/office/drawing/2014/main" id="{652849F1-9627-56E0-D26D-7E3E7136FBC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58588" y="4509379"/>
              <a:ext cx="479784" cy="107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197;g120c15080aa_1_0">
              <a:extLst>
                <a:ext uri="{FF2B5EF4-FFF2-40B4-BE49-F238E27FC236}">
                  <a16:creationId xmlns:a16="http://schemas.microsoft.com/office/drawing/2014/main" id="{48403919-7FF1-6973-DF0E-2986C6B46807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58588" y="5848779"/>
              <a:ext cx="479784" cy="107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195;g120c15080aa_1_0">
              <a:extLst>
                <a:ext uri="{FF2B5EF4-FFF2-40B4-BE49-F238E27FC236}">
                  <a16:creationId xmlns:a16="http://schemas.microsoft.com/office/drawing/2014/main" id="{6BBFFBD1-BC3A-C718-DF85-88E49A9F108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8450147" y="3238557"/>
              <a:ext cx="487475" cy="3850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196;g120c15080aa_1_0">
              <a:extLst>
                <a:ext uri="{FF2B5EF4-FFF2-40B4-BE49-F238E27FC236}">
                  <a16:creationId xmlns:a16="http://schemas.microsoft.com/office/drawing/2014/main" id="{5E071CDE-1168-B702-0B38-00BD4211378B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0800000">
              <a:off x="8454001" y="4509379"/>
              <a:ext cx="479784" cy="107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197;g120c15080aa_1_0">
              <a:extLst>
                <a:ext uri="{FF2B5EF4-FFF2-40B4-BE49-F238E27FC236}">
                  <a16:creationId xmlns:a16="http://schemas.microsoft.com/office/drawing/2014/main" id="{BE6AB736-F9A8-45AF-3978-FC12503D950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0800000">
              <a:off x="8454001" y="5848779"/>
              <a:ext cx="479784" cy="1077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502027-3661-B3DB-F9CC-AB24D3DFF48A}"/>
              </a:ext>
            </a:extLst>
          </p:cNvPr>
          <p:cNvGrpSpPr/>
          <p:nvPr/>
        </p:nvGrpSpPr>
        <p:grpSpPr>
          <a:xfrm>
            <a:off x="6957633" y="2928070"/>
            <a:ext cx="2125736" cy="1947485"/>
            <a:chOff x="9240832" y="2081947"/>
            <a:chExt cx="3592511" cy="4221536"/>
          </a:xfrm>
        </p:grpSpPr>
        <p:pic>
          <p:nvPicPr>
            <p:cNvPr id="33" name="Google Shape;162;g120c15080aa_1_0">
              <a:extLst>
                <a:ext uri="{FF2B5EF4-FFF2-40B4-BE49-F238E27FC236}">
                  <a16:creationId xmlns:a16="http://schemas.microsoft.com/office/drawing/2014/main" id="{E991C3C6-4152-7BF1-FD38-1BA5A5F3BAE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703433" y="2081947"/>
              <a:ext cx="2645136" cy="864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163;g120c15080aa_1_0">
              <a:extLst>
                <a:ext uri="{FF2B5EF4-FFF2-40B4-BE49-F238E27FC236}">
                  <a16:creationId xmlns:a16="http://schemas.microsoft.com/office/drawing/2014/main" id="{20E6AB1A-395F-F7C3-71FD-745CD307A84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724258" y="3726049"/>
              <a:ext cx="2645136" cy="8640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167;g120c15080aa_1_0">
              <a:extLst>
                <a:ext uri="{FF2B5EF4-FFF2-40B4-BE49-F238E27FC236}">
                  <a16:creationId xmlns:a16="http://schemas.microsoft.com/office/drawing/2014/main" id="{0D38D2BB-E06C-B632-2B88-AE44036A3A61}"/>
                </a:ext>
              </a:extLst>
            </p:cNvPr>
            <p:cNvSpPr txBox="1"/>
            <p:nvPr/>
          </p:nvSpPr>
          <p:spPr>
            <a:xfrm>
              <a:off x="9800186" y="2213968"/>
              <a:ext cx="2446199" cy="578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algn="ctr"/>
              <a:r>
                <a:rPr lang="ko-KR" altLang="en-US" sz="1333" b="1">
                  <a:solidFill>
                    <a:srgbClr val="604C3F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현금 결제</a:t>
              </a:r>
              <a:endParaRPr sz="1200" dirty="0">
                <a:solidFill>
                  <a:srgbClr val="604C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Calibri"/>
                <a:sym typeface="Calibri"/>
              </a:endParaRPr>
            </a:p>
          </p:txBody>
        </p:sp>
        <p:sp>
          <p:nvSpPr>
            <p:cNvPr id="37" name="Google Shape;169;g120c15080aa_1_0">
              <a:extLst>
                <a:ext uri="{FF2B5EF4-FFF2-40B4-BE49-F238E27FC236}">
                  <a16:creationId xmlns:a16="http://schemas.microsoft.com/office/drawing/2014/main" id="{FB3C40DB-A4B3-5C10-D926-75075095F60D}"/>
                </a:ext>
              </a:extLst>
            </p:cNvPr>
            <p:cNvSpPr txBox="1"/>
            <p:nvPr/>
          </p:nvSpPr>
          <p:spPr>
            <a:xfrm>
              <a:off x="9800186" y="3869072"/>
              <a:ext cx="2453061" cy="578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algn="ctr"/>
              <a:r>
                <a:rPr lang="ko-KR" altLang="en-US" sz="1333" b="1" dirty="0">
                  <a:solidFill>
                    <a:srgbClr val="604C3F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카드 결제</a:t>
              </a:r>
              <a:endParaRPr sz="1200" dirty="0">
                <a:solidFill>
                  <a:srgbClr val="604C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Calibri"/>
                <a:sym typeface="Calibri"/>
              </a:endParaRPr>
            </a:p>
          </p:txBody>
        </p:sp>
        <p:pic>
          <p:nvPicPr>
            <p:cNvPr id="38" name="Google Shape;175;g120c15080aa_1_0">
              <a:extLst>
                <a:ext uri="{FF2B5EF4-FFF2-40B4-BE49-F238E27FC236}">
                  <a16:creationId xmlns:a16="http://schemas.microsoft.com/office/drawing/2014/main" id="{806F3194-79A0-1B64-A732-C532DF350E4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703433" y="5439424"/>
              <a:ext cx="2645137" cy="864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Google Shape;176;g120c15080aa_1_0">
              <a:extLst>
                <a:ext uri="{FF2B5EF4-FFF2-40B4-BE49-F238E27FC236}">
                  <a16:creationId xmlns:a16="http://schemas.microsoft.com/office/drawing/2014/main" id="{FA19DD0B-A28E-0DEF-DC37-FF04F2867D5B}"/>
                </a:ext>
              </a:extLst>
            </p:cNvPr>
            <p:cNvSpPr txBox="1"/>
            <p:nvPr/>
          </p:nvSpPr>
          <p:spPr>
            <a:xfrm>
              <a:off x="9873157" y="5582445"/>
              <a:ext cx="2327861" cy="578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67" rIns="60950" bIns="30467" anchor="t" anchorCtr="0">
              <a:spAutoFit/>
            </a:bodyPr>
            <a:lstStyle/>
            <a:p>
              <a:pPr algn="ctr"/>
              <a:r>
                <a:rPr lang="ko-KR" altLang="en-US" sz="1333" b="1" dirty="0">
                  <a:solidFill>
                    <a:srgbClr val="604C3F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결제 진행 시간</a:t>
              </a:r>
              <a:endParaRPr sz="1000" dirty="0">
                <a:solidFill>
                  <a:srgbClr val="604C3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Calibri"/>
                <a:sym typeface="Calibri"/>
              </a:endParaRPr>
            </a:p>
          </p:txBody>
        </p:sp>
        <p:pic>
          <p:nvPicPr>
            <p:cNvPr id="40" name="Google Shape;195;g120c15080aa_1_0">
              <a:extLst>
                <a:ext uri="{FF2B5EF4-FFF2-40B4-BE49-F238E27FC236}">
                  <a16:creationId xmlns:a16="http://schemas.microsoft.com/office/drawing/2014/main" id="{305993A1-11D2-01DF-6AC4-423476B5C06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240832" y="2502977"/>
              <a:ext cx="495238" cy="3387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196;g120c15080aa_1_0">
              <a:extLst>
                <a:ext uri="{FF2B5EF4-FFF2-40B4-BE49-F238E27FC236}">
                  <a16:creationId xmlns:a16="http://schemas.microsoft.com/office/drawing/2014/main" id="{2BCC0581-5EDB-A85A-6347-59D5101F669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48559" y="4104228"/>
              <a:ext cx="479784" cy="107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195;g120c15080aa_1_0">
              <a:extLst>
                <a:ext uri="{FF2B5EF4-FFF2-40B4-BE49-F238E27FC236}">
                  <a16:creationId xmlns:a16="http://schemas.microsoft.com/office/drawing/2014/main" id="{C5814BF1-EDBC-B050-AC47-BACE3A07AFE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12338105" y="2502974"/>
              <a:ext cx="495238" cy="33874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196;g120c15080aa_1_0">
              <a:extLst>
                <a:ext uri="{FF2B5EF4-FFF2-40B4-BE49-F238E27FC236}">
                  <a16:creationId xmlns:a16="http://schemas.microsoft.com/office/drawing/2014/main" id="{664E0A38-9C07-4533-DD61-EAED7F6BD4D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0800000">
              <a:off x="12345835" y="4104228"/>
              <a:ext cx="479784" cy="1077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F51ECBA8-3720-28FB-0ACB-467629CDC358}"/>
              </a:ext>
            </a:extLst>
          </p:cNvPr>
          <p:cNvSpPr/>
          <p:nvPr/>
        </p:nvSpPr>
        <p:spPr>
          <a:xfrm>
            <a:off x="6149490" y="4077084"/>
            <a:ext cx="712278" cy="109480"/>
          </a:xfrm>
          <a:prstGeom prst="rightArrow">
            <a:avLst/>
          </a:prstGeom>
          <a:solidFill>
            <a:srgbClr val="C1B49A"/>
          </a:solidFill>
          <a:ln>
            <a:solidFill>
              <a:srgbClr val="C1B4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9" name="평행 사변형 68">
            <a:extLst>
              <a:ext uri="{FF2B5EF4-FFF2-40B4-BE49-F238E27FC236}">
                <a16:creationId xmlns:a16="http://schemas.microsoft.com/office/drawing/2014/main" id="{EFD3C29A-696F-2457-59AB-71174B0AF91A}"/>
              </a:ext>
            </a:extLst>
          </p:cNvPr>
          <p:cNvSpPr/>
          <p:nvPr/>
        </p:nvSpPr>
        <p:spPr>
          <a:xfrm>
            <a:off x="4390364" y="4652217"/>
            <a:ext cx="1243878" cy="236520"/>
          </a:xfrm>
          <a:prstGeom prst="parallelogram">
            <a:avLst/>
          </a:prstGeom>
          <a:solidFill>
            <a:srgbClr val="D6AF96">
              <a:alpha val="41000"/>
            </a:srgbClr>
          </a:solidFill>
          <a:ln>
            <a:solidFill>
              <a:srgbClr val="D6AF96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Pay.java</a:t>
            </a:r>
            <a:endParaRPr lang="ko-KR" altLang="en-US" sz="12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0" name="평행 사변형 69">
            <a:extLst>
              <a:ext uri="{FF2B5EF4-FFF2-40B4-BE49-F238E27FC236}">
                <a16:creationId xmlns:a16="http://schemas.microsoft.com/office/drawing/2014/main" id="{1B4760B2-1FA1-2CC6-77D8-0F29A66AA14A}"/>
              </a:ext>
            </a:extLst>
          </p:cNvPr>
          <p:cNvSpPr/>
          <p:nvPr/>
        </p:nvSpPr>
        <p:spPr>
          <a:xfrm>
            <a:off x="7207486" y="2320833"/>
            <a:ext cx="1609696" cy="292942"/>
          </a:xfrm>
          <a:prstGeom prst="parallelogram">
            <a:avLst/>
          </a:prstGeom>
          <a:solidFill>
            <a:srgbClr val="D6AF96">
              <a:alpha val="41000"/>
            </a:srgbClr>
          </a:solidFill>
          <a:ln>
            <a:solidFill>
              <a:srgbClr val="D6AF96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PayProgress.java</a:t>
            </a:r>
            <a:endParaRPr lang="ko-KR" altLang="en-US" sz="105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DAF61-0E78-CD25-62BC-EBD9C9E41F2A}"/>
              </a:ext>
            </a:extLst>
          </p:cNvPr>
          <p:cNvSpPr txBox="1"/>
          <p:nvPr/>
        </p:nvSpPr>
        <p:spPr>
          <a:xfrm>
            <a:off x="8284104" y="2732394"/>
            <a:ext cx="5852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*Thread</a:t>
            </a:r>
            <a:endParaRPr lang="ko-KR" altLang="en-US" sz="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23CB5B3-C31E-D99F-812A-B15DF7EF8792}"/>
              </a:ext>
            </a:extLst>
          </p:cNvPr>
          <p:cNvSpPr txBox="1"/>
          <p:nvPr/>
        </p:nvSpPr>
        <p:spPr>
          <a:xfrm>
            <a:off x="8281433" y="3471394"/>
            <a:ext cx="5852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*Thread</a:t>
            </a:r>
            <a:endParaRPr lang="ko-KR" altLang="en-US" sz="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666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191A04C-3899-D814-CECE-E7C16F650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25317" y="687929"/>
            <a:ext cx="2068195" cy="1296874"/>
            <a:chOff x="825317" y="840329"/>
            <a:chExt cx="2068195" cy="1296874"/>
          </a:xfrm>
        </p:grpSpPr>
        <p:sp>
          <p:nvSpPr>
            <p:cNvPr id="177" name="TextBox 176"/>
            <p:cNvSpPr txBox="1"/>
            <p:nvPr/>
          </p:nvSpPr>
          <p:spPr>
            <a:xfrm>
              <a:off x="825317" y="1512160"/>
              <a:ext cx="1005403" cy="625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3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</a:t>
              </a: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825317" y="840329"/>
              <a:ext cx="20681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rgbClr val="D6AF9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</a:t>
              </a:r>
              <a:r>
                <a:rPr lang="en-US" altLang="ko-KR" b="1" dirty="0" err="1">
                  <a:solidFill>
                    <a:srgbClr val="604C3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ook</a:t>
              </a:r>
              <a:r>
                <a:rPr lang="en-US" altLang="ko-KR" b="1" dirty="0" err="1">
                  <a:solidFill>
                    <a:srgbClr val="D6AF9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</a:t>
              </a:r>
              <a:r>
                <a:rPr lang="en-US" altLang="ko-KR" b="1" dirty="0" err="1">
                  <a:solidFill>
                    <a:srgbClr val="604C3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yung</a:t>
              </a:r>
              <a:r>
                <a:rPr lang="en-US" altLang="ko-KR" b="1" dirty="0">
                  <a:solidFill>
                    <a:srgbClr val="D6AF9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Cafe</a:t>
              </a:r>
              <a:endParaRPr lang="ko-KR" altLang="en-US" b="1" dirty="0">
                <a:solidFill>
                  <a:srgbClr val="604C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" name="java termproject video">
            <a:hlinkClick r:id="" action="ppaction://media"/>
            <a:extLst>
              <a:ext uri="{FF2B5EF4-FFF2-40B4-BE49-F238E27FC236}">
                <a16:creationId xmlns:a16="http://schemas.microsoft.com/office/drawing/2014/main" id="{4A111915-3475-1C14-6F0E-0855D59EA2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24300" y="1149350"/>
            <a:ext cx="7207250" cy="477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3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191A04C-3899-D814-CECE-E7C16F650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25317" y="687929"/>
            <a:ext cx="2068195" cy="1296874"/>
            <a:chOff x="825317" y="840329"/>
            <a:chExt cx="2068195" cy="1296874"/>
          </a:xfrm>
        </p:grpSpPr>
        <p:sp>
          <p:nvSpPr>
            <p:cNvPr id="177" name="TextBox 176"/>
            <p:cNvSpPr txBox="1"/>
            <p:nvPr/>
          </p:nvSpPr>
          <p:spPr>
            <a:xfrm>
              <a:off x="825317" y="1512160"/>
              <a:ext cx="1826141" cy="625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3200" b="1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아쉬운점</a:t>
              </a:r>
              <a:endPara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825317" y="840329"/>
              <a:ext cx="20681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rgbClr val="D6AF9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</a:t>
              </a:r>
              <a:r>
                <a:rPr lang="en-US" altLang="ko-KR" b="1" dirty="0" err="1">
                  <a:solidFill>
                    <a:srgbClr val="604C3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ook</a:t>
              </a:r>
              <a:r>
                <a:rPr lang="en-US" altLang="ko-KR" b="1" dirty="0" err="1">
                  <a:solidFill>
                    <a:srgbClr val="D6AF9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</a:t>
              </a:r>
              <a:r>
                <a:rPr lang="en-US" altLang="ko-KR" b="1" dirty="0" err="1">
                  <a:solidFill>
                    <a:srgbClr val="604C3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yung</a:t>
              </a:r>
              <a:r>
                <a:rPr lang="en-US" altLang="ko-KR" b="1" dirty="0">
                  <a:solidFill>
                    <a:srgbClr val="D6AF96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Cafe</a:t>
              </a:r>
              <a:endParaRPr lang="ko-KR" altLang="en-US" b="1" dirty="0">
                <a:solidFill>
                  <a:srgbClr val="604C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7606B9-180F-2C68-42EB-8BFEFCF215FE}"/>
              </a:ext>
            </a:extLst>
          </p:cNvPr>
          <p:cNvGrpSpPr/>
          <p:nvPr/>
        </p:nvGrpSpPr>
        <p:grpSpPr>
          <a:xfrm>
            <a:off x="5293258" y="2134345"/>
            <a:ext cx="5152492" cy="2589307"/>
            <a:chOff x="5261508" y="1984803"/>
            <a:chExt cx="5152492" cy="258930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3B7A428-1117-5470-5DAF-A811A97C85ED}"/>
                </a:ext>
              </a:extLst>
            </p:cNvPr>
            <p:cNvGrpSpPr/>
            <p:nvPr/>
          </p:nvGrpSpPr>
          <p:grpSpPr>
            <a:xfrm>
              <a:off x="5267858" y="2686182"/>
              <a:ext cx="5146142" cy="400110"/>
              <a:chOff x="6537858" y="2092687"/>
              <a:chExt cx="5146142" cy="40011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010FF9F-81EE-113D-C05D-0115FFE8B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7858" y="2140056"/>
                <a:ext cx="285750" cy="28575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57BF76-BA31-57DA-B08C-963C248F1CE1}"/>
                  </a:ext>
                </a:extLst>
              </p:cNvPr>
              <p:cNvSpPr txBox="1"/>
              <p:nvPr/>
            </p:nvSpPr>
            <p:spPr>
              <a:xfrm>
                <a:off x="6823608" y="2092687"/>
                <a:ext cx="48603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</a:rPr>
                  <a:t>. </a:t>
                </a:r>
                <a:r>
                  <a:rPr lang="ko-KR" altLang="en-US" sz="2000" dirty="0"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</a:rPr>
                  <a:t>옵션 기능</a:t>
                </a:r>
                <a:r>
                  <a:rPr lang="en-US" altLang="ko-KR" sz="2000" dirty="0"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</a:rPr>
                  <a:t>(</a:t>
                </a:r>
                <a:r>
                  <a:rPr lang="ko-KR" altLang="en-US" sz="2000" dirty="0"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</a:rPr>
                  <a:t>사이즈</a:t>
                </a:r>
                <a:r>
                  <a:rPr lang="en-US" altLang="ko-KR" sz="2000" dirty="0"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</a:rPr>
                  <a:t>, </a:t>
                </a:r>
                <a:r>
                  <a:rPr lang="ko-KR" altLang="en-US" sz="2000" dirty="0"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</a:rPr>
                  <a:t>샷 추가 등</a:t>
                </a:r>
                <a:r>
                  <a:rPr lang="en-US" altLang="ko-KR" sz="2000" dirty="0"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</a:rPr>
                  <a:t>) </a:t>
                </a:r>
                <a:r>
                  <a:rPr lang="ko-KR" altLang="en-US" sz="2000" dirty="0"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</a:rPr>
                  <a:t>구현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ED1C33F-E198-955E-267B-E3FD692FBF78}"/>
                </a:ext>
              </a:extLst>
            </p:cNvPr>
            <p:cNvGrpSpPr/>
            <p:nvPr/>
          </p:nvGrpSpPr>
          <p:grpSpPr>
            <a:xfrm>
              <a:off x="5261508" y="3417282"/>
              <a:ext cx="5146142" cy="400110"/>
              <a:chOff x="6537858" y="2092687"/>
              <a:chExt cx="5146142" cy="400110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26076DB-8300-3D38-52DF-F11090401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7858" y="2140056"/>
                <a:ext cx="285750" cy="28575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A3EF76-C8AF-6D25-A8EE-4031BAF24CAA}"/>
                  </a:ext>
                </a:extLst>
              </p:cNvPr>
              <p:cNvSpPr txBox="1"/>
              <p:nvPr/>
            </p:nvSpPr>
            <p:spPr>
              <a:xfrm>
                <a:off x="6823608" y="2092687"/>
                <a:ext cx="48603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</a:rPr>
                  <a:t>. </a:t>
                </a:r>
                <a:r>
                  <a:rPr lang="ko-KR" altLang="en-US" sz="2000" dirty="0"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</a:rPr>
                  <a:t>결제 기능</a:t>
                </a:r>
                <a:r>
                  <a:rPr lang="en-US" altLang="ko-KR" sz="2000" dirty="0"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</a:rPr>
                  <a:t>(</a:t>
                </a:r>
                <a:r>
                  <a:rPr lang="ko-KR" altLang="en-US" sz="2000" dirty="0"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</a:rPr>
                  <a:t>결제가 완료되면 창이 닫히게</a:t>
                </a:r>
                <a:r>
                  <a:rPr lang="en-US" altLang="ko-KR" sz="2000" dirty="0"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</a:rPr>
                  <a:t>)</a:t>
                </a:r>
                <a:endParaRPr lang="ko-KR" altLang="en-US" sz="2000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A0B8441-14C7-D766-3B60-D02CA283A52E}"/>
                </a:ext>
              </a:extLst>
            </p:cNvPr>
            <p:cNvGrpSpPr/>
            <p:nvPr/>
          </p:nvGrpSpPr>
          <p:grpSpPr>
            <a:xfrm>
              <a:off x="5261508" y="4174000"/>
              <a:ext cx="5146142" cy="400110"/>
              <a:chOff x="6537858" y="2092687"/>
              <a:chExt cx="5146142" cy="40011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14527B12-2051-ED24-21EA-10FA9DC14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7858" y="2140056"/>
                <a:ext cx="285750" cy="28575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7078B8-A8C3-BB7A-0AD5-076D38D0200F}"/>
                  </a:ext>
                </a:extLst>
              </p:cNvPr>
              <p:cNvSpPr txBox="1"/>
              <p:nvPr/>
            </p:nvSpPr>
            <p:spPr>
              <a:xfrm>
                <a:off x="6823608" y="2092687"/>
                <a:ext cx="48603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</a:rPr>
                  <a:t>. </a:t>
                </a:r>
                <a:r>
                  <a:rPr lang="ko-KR" altLang="en-US" sz="2000" dirty="0"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</a:rPr>
                  <a:t>음료가 나오고 있는 중이라는 </a:t>
                </a:r>
                <a:r>
                  <a:rPr lang="en-US" altLang="ko-KR" sz="2000" dirty="0" err="1"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</a:rPr>
                  <a:t>ProgressBar</a:t>
                </a:r>
                <a:endParaRPr lang="ko-KR" altLang="en-US" sz="2000" dirty="0">
                  <a:latin typeface="한컴 말랑말랑 Regular" panose="020F0303000000000000" pitchFamily="50" charset="-127"/>
                  <a:ea typeface="한컴 말랑말랑 Regular" panose="020F0303000000000000" pitchFamily="50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6756881-F0C8-76DF-78F3-40F7BAF2815D}"/>
                </a:ext>
              </a:extLst>
            </p:cNvPr>
            <p:cNvGrpSpPr/>
            <p:nvPr/>
          </p:nvGrpSpPr>
          <p:grpSpPr>
            <a:xfrm>
              <a:off x="5267858" y="1984803"/>
              <a:ext cx="5146142" cy="400110"/>
              <a:chOff x="6537858" y="2092687"/>
              <a:chExt cx="5146142" cy="40011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41674E0F-5403-B4B9-33A6-09E17DEFA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7858" y="2140056"/>
                <a:ext cx="285750" cy="28575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C6D980-4BDC-6342-EB8C-D758C800FD6B}"/>
                  </a:ext>
                </a:extLst>
              </p:cNvPr>
              <p:cNvSpPr txBox="1"/>
              <p:nvPr/>
            </p:nvSpPr>
            <p:spPr>
              <a:xfrm>
                <a:off x="6823608" y="2092687"/>
                <a:ext cx="48603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</a:rPr>
                  <a:t>. </a:t>
                </a:r>
                <a:r>
                  <a:rPr lang="ko-KR" altLang="en-US" sz="2000" dirty="0"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</a:rPr>
                  <a:t>같은 음료의 개수는 합쳐지게 구현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0375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D5D76B-9EE1-8FBF-A034-0F55BAA17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89" y="0"/>
            <a:ext cx="12222178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204B967-F893-9F3C-D047-264350E654B3}"/>
              </a:ext>
            </a:extLst>
          </p:cNvPr>
          <p:cNvGrpSpPr/>
          <p:nvPr/>
        </p:nvGrpSpPr>
        <p:grpSpPr>
          <a:xfrm>
            <a:off x="1077127" y="1496933"/>
            <a:ext cx="2705900" cy="2209066"/>
            <a:chOff x="1077127" y="1496933"/>
            <a:chExt cx="2705900" cy="220906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5F242E1-89BD-F96B-C9E3-B41C9A08ED26}"/>
                </a:ext>
              </a:extLst>
            </p:cNvPr>
            <p:cNvGrpSpPr/>
            <p:nvPr/>
          </p:nvGrpSpPr>
          <p:grpSpPr>
            <a:xfrm>
              <a:off x="1077127" y="1496933"/>
              <a:ext cx="2651789" cy="1897446"/>
              <a:chOff x="1439204" y="1756358"/>
              <a:chExt cx="2651789" cy="189744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1784E1-14FC-B70A-377D-F2845C66CCB9}"/>
                  </a:ext>
                </a:extLst>
              </p:cNvPr>
              <p:cNvSpPr txBox="1"/>
              <p:nvPr/>
            </p:nvSpPr>
            <p:spPr>
              <a:xfrm>
                <a:off x="1447658" y="2183460"/>
                <a:ext cx="14879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CAFE</a:t>
                </a:r>
                <a:endParaRPr lang="ko-KR" altLang="en-US" sz="40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DDDB8B-9C8C-AA00-1555-3523227111FC}"/>
                  </a:ext>
                </a:extLst>
              </p:cNvPr>
              <p:cNvSpPr txBox="1"/>
              <p:nvPr/>
            </p:nvSpPr>
            <p:spPr>
              <a:xfrm>
                <a:off x="1447658" y="2842429"/>
                <a:ext cx="149592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accent2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Kiosk</a:t>
                </a:r>
                <a:endParaRPr lang="ko-KR" altLang="en-US" sz="4000" b="1" dirty="0">
                  <a:solidFill>
                    <a:schemeClr val="accent2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80D74D0-0A68-5B25-40D7-8BD2CBC0B99C}"/>
                  </a:ext>
                </a:extLst>
              </p:cNvPr>
              <p:cNvSpPr/>
              <p:nvPr/>
            </p:nvSpPr>
            <p:spPr>
              <a:xfrm>
                <a:off x="1566443" y="3608085"/>
                <a:ext cx="1262275" cy="45719"/>
              </a:xfrm>
              <a:prstGeom prst="rect">
                <a:avLst/>
              </a:prstGeom>
              <a:solidFill>
                <a:srgbClr val="C081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6AFBB2A-620C-ABB5-7055-05A8B79DDC86}"/>
                  </a:ext>
                </a:extLst>
              </p:cNvPr>
              <p:cNvSpPr/>
              <p:nvPr/>
            </p:nvSpPr>
            <p:spPr>
              <a:xfrm>
                <a:off x="2828718" y="3608085"/>
                <a:ext cx="1262275" cy="45719"/>
              </a:xfrm>
              <a:prstGeom prst="rect">
                <a:avLst/>
              </a:prstGeom>
              <a:solidFill>
                <a:srgbClr val="462C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229EBA1-D838-B06B-7A52-BFAA5B6EBD77}"/>
                  </a:ext>
                </a:extLst>
              </p:cNvPr>
              <p:cNvSpPr/>
              <p:nvPr/>
            </p:nvSpPr>
            <p:spPr>
              <a:xfrm>
                <a:off x="1439204" y="1756358"/>
                <a:ext cx="19784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dirty="0" err="1">
                    <a:solidFill>
                      <a:srgbClr val="D6AF96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</a:t>
                </a:r>
                <a:r>
                  <a:rPr lang="en-US" altLang="ko-KR" dirty="0" err="1">
                    <a:solidFill>
                      <a:srgbClr val="604C3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ook</a:t>
                </a:r>
                <a:r>
                  <a:rPr lang="en-US" altLang="ko-KR" dirty="0" err="1">
                    <a:solidFill>
                      <a:srgbClr val="D6AF96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</a:t>
                </a:r>
                <a:r>
                  <a:rPr lang="en-US" altLang="ko-KR" dirty="0" err="1">
                    <a:solidFill>
                      <a:srgbClr val="604C3F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yung</a:t>
                </a:r>
                <a:r>
                  <a:rPr lang="en-US" altLang="ko-KR" dirty="0">
                    <a:solidFill>
                      <a:srgbClr val="D6AF96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Cafe</a:t>
                </a:r>
                <a:endParaRPr lang="ko-KR" altLang="en-US" dirty="0">
                  <a:solidFill>
                    <a:srgbClr val="604C3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3368FA2-D54B-B5F4-FB76-18507AB991ED}"/>
                </a:ext>
              </a:extLst>
            </p:cNvPr>
            <p:cNvSpPr/>
            <p:nvPr/>
          </p:nvSpPr>
          <p:spPr>
            <a:xfrm>
              <a:off x="2828920" y="3429000"/>
              <a:ext cx="95410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ko-KR" altLang="en-US" sz="1200">
                  <a:solidFill>
                    <a:srgbClr val="C1B49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감사합니다</a:t>
              </a:r>
              <a:endParaRPr lang="ko-KR" altLang="en-US" sz="1200" dirty="0">
                <a:solidFill>
                  <a:srgbClr val="C1B49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6659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</TotalTime>
  <Words>241</Words>
  <Application>Microsoft Office PowerPoint</Application>
  <PresentationFormat>와이드스크린</PresentationFormat>
  <Paragraphs>82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나눔스퀘어 Bold</vt:lpstr>
      <vt:lpstr>나눔스퀘어 ExtraBold</vt:lpstr>
      <vt:lpstr>맑은 고딕</vt:lpstr>
      <vt:lpstr>나눔바른고딕</vt:lpstr>
      <vt:lpstr>한컴 말랑말랑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무료PPT템플릿_2p_커피카페.pptx</dc:title>
  <dc:creator>파포장인</dc:creator>
  <cp:keywords>파포장인</cp:keywords>
  <cp:lastModifiedBy>황 성미</cp:lastModifiedBy>
  <cp:revision>79</cp:revision>
  <dcterms:created xsi:type="dcterms:W3CDTF">2018-07-02T03:34:50Z</dcterms:created>
  <dcterms:modified xsi:type="dcterms:W3CDTF">2022-07-11T16:21:35Z</dcterms:modified>
  <cp:category>본 문서의 저작권은 파포장인에게 있습니다.</cp:category>
</cp:coreProperties>
</file>